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54BE-34DE-8943-B57E-82B6E1707E9F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0E1F-EFE8-5545-AD39-4AFDEEBD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16E444"/>
          </a:solidFill>
          <a:ln w="57150" cmpd="sng">
            <a:solidFill>
              <a:srgbClr val="31D1D5"/>
            </a:solidFill>
          </a:ln>
        </p:spPr>
        <p:txBody>
          <a:bodyPr>
            <a:normAutofit/>
          </a:bodyPr>
          <a:lstStyle/>
          <a:p>
            <a:r>
              <a:rPr lang="en-US" sz="2400" smtClean="0"/>
              <a:t>Tool-Kit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1" y="838201"/>
            <a:ext cx="8729709" cy="304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4" name="Group 123"/>
          <p:cNvGrpSpPr/>
          <p:nvPr/>
        </p:nvGrpSpPr>
        <p:grpSpPr>
          <a:xfrm>
            <a:off x="901700" y="1219200"/>
            <a:ext cx="7810501" cy="3721101"/>
            <a:chOff x="901700" y="1219200"/>
            <a:chExt cx="7810501" cy="3721101"/>
          </a:xfrm>
        </p:grpSpPr>
        <p:sp>
          <p:nvSpPr>
            <p:cNvPr id="128" name="Freeform 127"/>
            <p:cNvSpPr/>
            <p:nvPr/>
          </p:nvSpPr>
          <p:spPr>
            <a:xfrm>
              <a:off x="952500" y="4254500"/>
              <a:ext cx="88901" cy="317501"/>
            </a:xfrm>
            <a:custGeom>
              <a:avLst/>
              <a:gdLst/>
              <a:ahLst/>
              <a:cxnLst/>
              <a:rect l="0" t="0" r="0" b="0"/>
              <a:pathLst>
                <a:path w="88901" h="317501">
                  <a:moveTo>
                    <a:pt x="0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38100" y="152400"/>
                  </a:lnTo>
                  <a:lnTo>
                    <a:pt x="50800" y="177800"/>
                  </a:lnTo>
                  <a:lnTo>
                    <a:pt x="63500" y="215900"/>
                  </a:lnTo>
                  <a:lnTo>
                    <a:pt x="76200" y="241300"/>
                  </a:lnTo>
                  <a:lnTo>
                    <a:pt x="88900" y="266700"/>
                  </a:lnTo>
                  <a:lnTo>
                    <a:pt x="88900" y="292100"/>
                  </a:lnTo>
                  <a:lnTo>
                    <a:pt x="88900" y="304800"/>
                  </a:lnTo>
                  <a:lnTo>
                    <a:pt x="889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092200" y="41783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38100" y="0"/>
                  </a:moveTo>
                  <a:lnTo>
                    <a:pt x="38100" y="0"/>
                  </a:lnTo>
                  <a:lnTo>
                    <a:pt x="38100" y="127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27000" y="63500"/>
                  </a:lnTo>
                  <a:lnTo>
                    <a:pt x="139700" y="76200"/>
                  </a:lnTo>
                  <a:lnTo>
                    <a:pt x="139700" y="63500"/>
                  </a:lnTo>
                  <a:lnTo>
                    <a:pt x="139700" y="76200"/>
                  </a:lnTo>
                  <a:lnTo>
                    <a:pt x="127000" y="1143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889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257300" y="4178300"/>
              <a:ext cx="76201" cy="114301"/>
            </a:xfrm>
            <a:custGeom>
              <a:avLst/>
              <a:gdLst/>
              <a:ahLst/>
              <a:cxnLst/>
              <a:rect l="0" t="0" r="0" b="0"/>
              <a:pathLst>
                <a:path w="76201" h="114301">
                  <a:moveTo>
                    <a:pt x="0" y="0"/>
                  </a:moveTo>
                  <a:lnTo>
                    <a:pt x="25400" y="50800"/>
                  </a:lnTo>
                  <a:lnTo>
                    <a:pt x="38100" y="762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63500" y="114300"/>
                  </a:lnTo>
                  <a:lnTo>
                    <a:pt x="762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244600" y="4114800"/>
              <a:ext cx="152401" cy="88901"/>
            </a:xfrm>
            <a:custGeom>
              <a:avLst/>
              <a:gdLst/>
              <a:ahLst/>
              <a:cxnLst/>
              <a:rect l="0" t="0" r="0" b="0"/>
              <a:pathLst>
                <a:path w="152401" h="88901">
                  <a:moveTo>
                    <a:pt x="0" y="88900"/>
                  </a:moveTo>
                  <a:lnTo>
                    <a:pt x="12700" y="76200"/>
                  </a:lnTo>
                  <a:lnTo>
                    <a:pt x="25400" y="76200"/>
                  </a:lnTo>
                  <a:lnTo>
                    <a:pt x="76200" y="50800"/>
                  </a:lnTo>
                  <a:lnTo>
                    <a:pt x="101600" y="25400"/>
                  </a:lnTo>
                  <a:lnTo>
                    <a:pt x="127000" y="2540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01700" y="4025900"/>
              <a:ext cx="647701" cy="673101"/>
            </a:xfrm>
            <a:custGeom>
              <a:avLst/>
              <a:gdLst/>
              <a:ahLst/>
              <a:cxnLst/>
              <a:rect l="0" t="0" r="0" b="0"/>
              <a:pathLst>
                <a:path w="647701" h="673101">
                  <a:moveTo>
                    <a:pt x="292100" y="12700"/>
                  </a:moveTo>
                  <a:lnTo>
                    <a:pt x="228600" y="25400"/>
                  </a:lnTo>
                  <a:lnTo>
                    <a:pt x="190500" y="50800"/>
                  </a:lnTo>
                  <a:lnTo>
                    <a:pt x="152400" y="88900"/>
                  </a:lnTo>
                  <a:lnTo>
                    <a:pt x="114300" y="127000"/>
                  </a:lnTo>
                  <a:lnTo>
                    <a:pt x="88900" y="152400"/>
                  </a:lnTo>
                  <a:lnTo>
                    <a:pt x="63500" y="190500"/>
                  </a:lnTo>
                  <a:lnTo>
                    <a:pt x="38100" y="228600"/>
                  </a:lnTo>
                  <a:lnTo>
                    <a:pt x="12700" y="266700"/>
                  </a:lnTo>
                  <a:lnTo>
                    <a:pt x="0" y="304800"/>
                  </a:lnTo>
                  <a:lnTo>
                    <a:pt x="0" y="355600"/>
                  </a:lnTo>
                  <a:lnTo>
                    <a:pt x="0" y="406400"/>
                  </a:lnTo>
                  <a:lnTo>
                    <a:pt x="0" y="444500"/>
                  </a:lnTo>
                  <a:lnTo>
                    <a:pt x="12700" y="495300"/>
                  </a:lnTo>
                  <a:lnTo>
                    <a:pt x="38100" y="533400"/>
                  </a:lnTo>
                  <a:lnTo>
                    <a:pt x="63500" y="571500"/>
                  </a:lnTo>
                  <a:lnTo>
                    <a:pt x="88900" y="609600"/>
                  </a:lnTo>
                  <a:lnTo>
                    <a:pt x="127000" y="635000"/>
                  </a:lnTo>
                  <a:lnTo>
                    <a:pt x="165100" y="647700"/>
                  </a:lnTo>
                  <a:lnTo>
                    <a:pt x="215900" y="660400"/>
                  </a:lnTo>
                  <a:lnTo>
                    <a:pt x="254000" y="673100"/>
                  </a:lnTo>
                  <a:lnTo>
                    <a:pt x="317500" y="660400"/>
                  </a:lnTo>
                  <a:lnTo>
                    <a:pt x="368300" y="647700"/>
                  </a:lnTo>
                  <a:lnTo>
                    <a:pt x="406400" y="622300"/>
                  </a:lnTo>
                  <a:lnTo>
                    <a:pt x="469900" y="596900"/>
                  </a:lnTo>
                  <a:lnTo>
                    <a:pt x="508000" y="546100"/>
                  </a:lnTo>
                  <a:lnTo>
                    <a:pt x="558800" y="495300"/>
                  </a:lnTo>
                  <a:lnTo>
                    <a:pt x="584200" y="444500"/>
                  </a:lnTo>
                  <a:lnTo>
                    <a:pt x="622300" y="393700"/>
                  </a:lnTo>
                  <a:lnTo>
                    <a:pt x="635000" y="342900"/>
                  </a:lnTo>
                  <a:lnTo>
                    <a:pt x="647700" y="279400"/>
                  </a:lnTo>
                  <a:lnTo>
                    <a:pt x="647700" y="228600"/>
                  </a:lnTo>
                  <a:lnTo>
                    <a:pt x="647700" y="165100"/>
                  </a:lnTo>
                  <a:lnTo>
                    <a:pt x="635000" y="114300"/>
                  </a:lnTo>
                  <a:lnTo>
                    <a:pt x="609600" y="76200"/>
                  </a:lnTo>
                  <a:lnTo>
                    <a:pt x="584200" y="50800"/>
                  </a:lnTo>
                  <a:lnTo>
                    <a:pt x="546100" y="25400"/>
                  </a:lnTo>
                  <a:lnTo>
                    <a:pt x="508000" y="0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381000" y="12700"/>
                  </a:lnTo>
                  <a:lnTo>
                    <a:pt x="342900" y="25400"/>
                  </a:lnTo>
                  <a:lnTo>
                    <a:pt x="3175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701800" y="4292600"/>
              <a:ext cx="127001" cy="381001"/>
            </a:xfrm>
            <a:custGeom>
              <a:avLst/>
              <a:gdLst/>
              <a:ahLst/>
              <a:cxnLst/>
              <a:rect l="0" t="0" r="0" b="0"/>
              <a:pathLst>
                <a:path w="127001" h="381001">
                  <a:moveTo>
                    <a:pt x="0" y="63500"/>
                  </a:moveTo>
                  <a:lnTo>
                    <a:pt x="12700" y="101600"/>
                  </a:lnTo>
                  <a:lnTo>
                    <a:pt x="25400" y="1397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38100" y="279400"/>
                  </a:lnTo>
                  <a:lnTo>
                    <a:pt x="50800" y="317500"/>
                  </a:lnTo>
                  <a:lnTo>
                    <a:pt x="63500" y="342900"/>
                  </a:lnTo>
                  <a:lnTo>
                    <a:pt x="63500" y="368300"/>
                  </a:lnTo>
                  <a:lnTo>
                    <a:pt x="63500" y="381000"/>
                  </a:lnTo>
                  <a:lnTo>
                    <a:pt x="50800" y="381000"/>
                  </a:lnTo>
                  <a:lnTo>
                    <a:pt x="50800" y="355600"/>
                  </a:lnTo>
                  <a:lnTo>
                    <a:pt x="25400" y="266700"/>
                  </a:lnTo>
                  <a:lnTo>
                    <a:pt x="25400" y="203200"/>
                  </a:lnTo>
                  <a:lnTo>
                    <a:pt x="38100" y="139700"/>
                  </a:lnTo>
                  <a:lnTo>
                    <a:pt x="50800" y="101600"/>
                  </a:lnTo>
                  <a:lnTo>
                    <a:pt x="63500" y="635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27000" y="508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114300" y="127000"/>
                  </a:lnTo>
                  <a:lnTo>
                    <a:pt x="101600" y="139700"/>
                  </a:lnTo>
                  <a:lnTo>
                    <a:pt x="88900" y="152400"/>
                  </a:lnTo>
                  <a:lnTo>
                    <a:pt x="63500" y="165100"/>
                  </a:lnTo>
                  <a:lnTo>
                    <a:pt x="63500" y="165100"/>
                  </a:lnTo>
                  <a:lnTo>
                    <a:pt x="38100" y="165100"/>
                  </a:lnTo>
                  <a:lnTo>
                    <a:pt x="25400" y="152400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905000" y="4165600"/>
              <a:ext cx="63501" cy="279401"/>
            </a:xfrm>
            <a:custGeom>
              <a:avLst/>
              <a:gdLst/>
              <a:ahLst/>
              <a:cxnLst/>
              <a:rect l="0" t="0" r="0" b="0"/>
              <a:pathLst>
                <a:path w="63501" h="279401">
                  <a:moveTo>
                    <a:pt x="0" y="0"/>
                  </a:moveTo>
                  <a:lnTo>
                    <a:pt x="12700" y="25400"/>
                  </a:lnTo>
                  <a:lnTo>
                    <a:pt x="25400" y="63500"/>
                  </a:lnTo>
                  <a:lnTo>
                    <a:pt x="38100" y="1143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38100" y="215900"/>
                  </a:lnTo>
                  <a:lnTo>
                    <a:pt x="38100" y="241300"/>
                  </a:lnTo>
                  <a:lnTo>
                    <a:pt x="50800" y="266700"/>
                  </a:lnTo>
                  <a:lnTo>
                    <a:pt x="63500" y="266700"/>
                  </a:lnTo>
                  <a:lnTo>
                    <a:pt x="635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032000" y="42672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63500" y="0"/>
                  </a:moveTo>
                  <a:lnTo>
                    <a:pt x="63500" y="12700"/>
                  </a:lnTo>
                  <a:lnTo>
                    <a:pt x="25400" y="762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63500" y="127000"/>
                  </a:lnTo>
                  <a:lnTo>
                    <a:pt x="76200" y="101600"/>
                  </a:lnTo>
                  <a:lnTo>
                    <a:pt x="88900" y="76200"/>
                  </a:lnTo>
                  <a:lnTo>
                    <a:pt x="101600" y="50800"/>
                  </a:lnTo>
                  <a:lnTo>
                    <a:pt x="101600" y="254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25400"/>
                  </a:lnTo>
                  <a:lnTo>
                    <a:pt x="127000" y="88900"/>
                  </a:lnTo>
                  <a:lnTo>
                    <a:pt x="139700" y="114300"/>
                  </a:lnTo>
                  <a:lnTo>
                    <a:pt x="152400" y="1143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222500" y="42799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50800" y="0"/>
                  </a:moveTo>
                  <a:lnTo>
                    <a:pt x="254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38100" y="1270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679700" y="42291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25400"/>
                  </a:lnTo>
                  <a:lnTo>
                    <a:pt x="12700" y="508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12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654300" y="41910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794000" y="42037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50800"/>
                  </a:moveTo>
                  <a:lnTo>
                    <a:pt x="0" y="63500"/>
                  </a:lnTo>
                  <a:lnTo>
                    <a:pt x="0" y="762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38100" y="127000"/>
                  </a:lnTo>
                  <a:lnTo>
                    <a:pt x="63500" y="635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39700" y="38100"/>
                  </a:lnTo>
                  <a:lnTo>
                    <a:pt x="139700" y="635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52400" y="1397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086100" y="4089400"/>
              <a:ext cx="38101" cy="254001"/>
            </a:xfrm>
            <a:custGeom>
              <a:avLst/>
              <a:gdLst/>
              <a:ahLst/>
              <a:cxnLst/>
              <a:rect l="0" t="0" r="0" b="0"/>
              <a:pathLst>
                <a:path w="38101" h="254001">
                  <a:moveTo>
                    <a:pt x="127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101600"/>
                  </a:lnTo>
                  <a:lnTo>
                    <a:pt x="0" y="165100"/>
                  </a:lnTo>
                  <a:lnTo>
                    <a:pt x="0" y="203200"/>
                  </a:lnTo>
                  <a:lnTo>
                    <a:pt x="12700" y="228600"/>
                  </a:lnTo>
                  <a:lnTo>
                    <a:pt x="25400" y="241300"/>
                  </a:lnTo>
                  <a:lnTo>
                    <a:pt x="25400" y="254000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175000" y="4229100"/>
              <a:ext cx="88901" cy="114301"/>
            </a:xfrm>
            <a:custGeom>
              <a:avLst/>
              <a:gdLst/>
              <a:ahLst/>
              <a:cxnLst/>
              <a:rect l="0" t="0" r="0" b="0"/>
              <a:pathLst>
                <a:path w="88901" h="114301">
                  <a:moveTo>
                    <a:pt x="0" y="38100"/>
                  </a:moveTo>
                  <a:lnTo>
                    <a:pt x="0" y="76200"/>
                  </a:lnTo>
                  <a:lnTo>
                    <a:pt x="12700" y="88900"/>
                  </a:lnTo>
                  <a:lnTo>
                    <a:pt x="25400" y="101600"/>
                  </a:lnTo>
                  <a:lnTo>
                    <a:pt x="38100" y="114300"/>
                  </a:lnTo>
                  <a:lnTo>
                    <a:pt x="63500" y="1016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3810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594100" y="4102100"/>
              <a:ext cx="355601" cy="190501"/>
            </a:xfrm>
            <a:custGeom>
              <a:avLst/>
              <a:gdLst/>
              <a:ahLst/>
              <a:cxnLst/>
              <a:rect l="0" t="0" r="0" b="0"/>
              <a:pathLst>
                <a:path w="355601" h="190501">
                  <a:moveTo>
                    <a:pt x="25400" y="165100"/>
                  </a:moveTo>
                  <a:lnTo>
                    <a:pt x="38100" y="152400"/>
                  </a:lnTo>
                  <a:lnTo>
                    <a:pt x="38100" y="152400"/>
                  </a:lnTo>
                  <a:lnTo>
                    <a:pt x="50800" y="88900"/>
                  </a:lnTo>
                  <a:lnTo>
                    <a:pt x="50800" y="76200"/>
                  </a:lnTo>
                  <a:lnTo>
                    <a:pt x="25400" y="889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38100" y="190500"/>
                  </a:lnTo>
                  <a:lnTo>
                    <a:pt x="63500" y="190500"/>
                  </a:lnTo>
                  <a:lnTo>
                    <a:pt x="76200" y="177800"/>
                  </a:lnTo>
                  <a:lnTo>
                    <a:pt x="101600" y="152400"/>
                  </a:lnTo>
                  <a:lnTo>
                    <a:pt x="127000" y="139700"/>
                  </a:lnTo>
                  <a:lnTo>
                    <a:pt x="139700" y="114300"/>
                  </a:lnTo>
                  <a:lnTo>
                    <a:pt x="152400" y="88900"/>
                  </a:lnTo>
                  <a:lnTo>
                    <a:pt x="165100" y="63500"/>
                  </a:lnTo>
                  <a:lnTo>
                    <a:pt x="177800" y="50800"/>
                  </a:lnTo>
                  <a:lnTo>
                    <a:pt x="177800" y="50800"/>
                  </a:lnTo>
                  <a:lnTo>
                    <a:pt x="177800" y="50800"/>
                  </a:lnTo>
                  <a:lnTo>
                    <a:pt x="190500" y="88900"/>
                  </a:lnTo>
                  <a:lnTo>
                    <a:pt x="190500" y="114300"/>
                  </a:lnTo>
                  <a:lnTo>
                    <a:pt x="203200" y="139700"/>
                  </a:lnTo>
                  <a:lnTo>
                    <a:pt x="203200" y="152400"/>
                  </a:lnTo>
                  <a:lnTo>
                    <a:pt x="215900" y="177800"/>
                  </a:lnTo>
                  <a:lnTo>
                    <a:pt x="215900" y="190500"/>
                  </a:lnTo>
                  <a:lnTo>
                    <a:pt x="215900" y="190500"/>
                  </a:lnTo>
                  <a:lnTo>
                    <a:pt x="215900" y="177800"/>
                  </a:lnTo>
                  <a:lnTo>
                    <a:pt x="215900" y="152400"/>
                  </a:lnTo>
                  <a:lnTo>
                    <a:pt x="254000" y="63500"/>
                  </a:lnTo>
                  <a:lnTo>
                    <a:pt x="279400" y="38100"/>
                  </a:lnTo>
                  <a:lnTo>
                    <a:pt x="304800" y="25400"/>
                  </a:lnTo>
                  <a:lnTo>
                    <a:pt x="330200" y="0"/>
                  </a:lnTo>
                  <a:lnTo>
                    <a:pt x="342900" y="0"/>
                  </a:lnTo>
                  <a:lnTo>
                    <a:pt x="355600" y="0"/>
                  </a:lnTo>
                  <a:lnTo>
                    <a:pt x="355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905000" y="4711700"/>
              <a:ext cx="190501" cy="190501"/>
            </a:xfrm>
            <a:custGeom>
              <a:avLst/>
              <a:gdLst/>
              <a:ahLst/>
              <a:cxnLst/>
              <a:rect l="0" t="0" r="0" b="0"/>
              <a:pathLst>
                <a:path w="190501" h="190501">
                  <a:moveTo>
                    <a:pt x="76200" y="0"/>
                  </a:moveTo>
                  <a:lnTo>
                    <a:pt x="88900" y="50800"/>
                  </a:lnTo>
                  <a:lnTo>
                    <a:pt x="88900" y="88900"/>
                  </a:lnTo>
                  <a:lnTo>
                    <a:pt x="88900" y="127000"/>
                  </a:lnTo>
                  <a:lnTo>
                    <a:pt x="101600" y="152400"/>
                  </a:lnTo>
                  <a:lnTo>
                    <a:pt x="101600" y="177800"/>
                  </a:lnTo>
                  <a:lnTo>
                    <a:pt x="101600" y="165100"/>
                  </a:lnTo>
                  <a:lnTo>
                    <a:pt x="101600" y="177800"/>
                  </a:lnTo>
                  <a:lnTo>
                    <a:pt x="101600" y="177800"/>
                  </a:lnTo>
                  <a:lnTo>
                    <a:pt x="101600" y="190500"/>
                  </a:lnTo>
                  <a:lnTo>
                    <a:pt x="101600" y="1905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12700" y="165100"/>
                  </a:lnTo>
                  <a:lnTo>
                    <a:pt x="38100" y="139700"/>
                  </a:lnTo>
                  <a:lnTo>
                    <a:pt x="50800" y="114300"/>
                  </a:lnTo>
                  <a:lnTo>
                    <a:pt x="76200" y="101600"/>
                  </a:lnTo>
                  <a:lnTo>
                    <a:pt x="114300" y="76200"/>
                  </a:lnTo>
                  <a:lnTo>
                    <a:pt x="139700" y="50800"/>
                  </a:lnTo>
                  <a:lnTo>
                    <a:pt x="177800" y="381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235200" y="4673600"/>
              <a:ext cx="241301" cy="152401"/>
            </a:xfrm>
            <a:custGeom>
              <a:avLst/>
              <a:gdLst/>
              <a:ahLst/>
              <a:cxnLst/>
              <a:rect l="0" t="0" r="0" b="0"/>
              <a:pathLst>
                <a:path w="241301" h="152401">
                  <a:moveTo>
                    <a:pt x="0" y="0"/>
                  </a:moveTo>
                  <a:lnTo>
                    <a:pt x="0" y="0"/>
                  </a:lnTo>
                  <a:lnTo>
                    <a:pt x="25400" y="635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101600" y="127000"/>
                  </a:lnTo>
                  <a:lnTo>
                    <a:pt x="101600" y="101600"/>
                  </a:lnTo>
                  <a:lnTo>
                    <a:pt x="114300" y="762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27000" y="50800"/>
                  </a:lnTo>
                  <a:lnTo>
                    <a:pt x="139700" y="101600"/>
                  </a:lnTo>
                  <a:lnTo>
                    <a:pt x="152400" y="127000"/>
                  </a:lnTo>
                  <a:lnTo>
                    <a:pt x="165100" y="127000"/>
                  </a:lnTo>
                  <a:lnTo>
                    <a:pt x="190500" y="114300"/>
                  </a:lnTo>
                  <a:lnTo>
                    <a:pt x="215900" y="88900"/>
                  </a:lnTo>
                  <a:lnTo>
                    <a:pt x="228600" y="63500"/>
                  </a:lnTo>
                  <a:lnTo>
                    <a:pt x="2413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514600" y="4622800"/>
              <a:ext cx="114301" cy="317501"/>
            </a:xfrm>
            <a:custGeom>
              <a:avLst/>
              <a:gdLst/>
              <a:ahLst/>
              <a:cxnLst/>
              <a:rect l="0" t="0" r="0" b="0"/>
              <a:pathLst>
                <a:path w="114301" h="317501">
                  <a:moveTo>
                    <a:pt x="0" y="50800"/>
                  </a:moveTo>
                  <a:lnTo>
                    <a:pt x="12700" y="101600"/>
                  </a:lnTo>
                  <a:lnTo>
                    <a:pt x="12700" y="139700"/>
                  </a:lnTo>
                  <a:lnTo>
                    <a:pt x="25400" y="1778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25400" y="292100"/>
                  </a:lnTo>
                  <a:lnTo>
                    <a:pt x="25400" y="317500"/>
                  </a:lnTo>
                  <a:lnTo>
                    <a:pt x="25400" y="304800"/>
                  </a:lnTo>
                  <a:lnTo>
                    <a:pt x="25400" y="292100"/>
                  </a:lnTo>
                  <a:lnTo>
                    <a:pt x="25400" y="266700"/>
                  </a:lnTo>
                  <a:lnTo>
                    <a:pt x="38100" y="139700"/>
                  </a:lnTo>
                  <a:lnTo>
                    <a:pt x="50800" y="889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88900" y="139700"/>
                  </a:lnTo>
                  <a:lnTo>
                    <a:pt x="88900" y="152400"/>
                  </a:lnTo>
                  <a:lnTo>
                    <a:pt x="63500" y="165100"/>
                  </a:lnTo>
                  <a:lnTo>
                    <a:pt x="50800" y="165100"/>
                  </a:lnTo>
                  <a:lnTo>
                    <a:pt x="38100" y="152400"/>
                  </a:lnTo>
                  <a:lnTo>
                    <a:pt x="508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755900" y="46101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0" y="101600"/>
                  </a:moveTo>
                  <a:lnTo>
                    <a:pt x="0" y="152400"/>
                  </a:lnTo>
                  <a:lnTo>
                    <a:pt x="0" y="190500"/>
                  </a:lnTo>
                  <a:lnTo>
                    <a:pt x="12700" y="215900"/>
                  </a:lnTo>
                  <a:lnTo>
                    <a:pt x="25400" y="2540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25400" y="304800"/>
                  </a:lnTo>
                  <a:lnTo>
                    <a:pt x="25400" y="292100"/>
                  </a:lnTo>
                  <a:lnTo>
                    <a:pt x="25400" y="190500"/>
                  </a:lnTo>
                  <a:lnTo>
                    <a:pt x="25400" y="152400"/>
                  </a:lnTo>
                  <a:lnTo>
                    <a:pt x="25400" y="101600"/>
                  </a:lnTo>
                  <a:lnTo>
                    <a:pt x="50800" y="63500"/>
                  </a:lnTo>
                  <a:lnTo>
                    <a:pt x="50800" y="381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01600" y="38100"/>
                  </a:lnTo>
                  <a:lnTo>
                    <a:pt x="101600" y="50800"/>
                  </a:lnTo>
                  <a:lnTo>
                    <a:pt x="88900" y="76200"/>
                  </a:lnTo>
                  <a:lnTo>
                    <a:pt x="88900" y="101600"/>
                  </a:lnTo>
                  <a:lnTo>
                    <a:pt x="63500" y="127000"/>
                  </a:lnTo>
                  <a:lnTo>
                    <a:pt x="50800" y="152400"/>
                  </a:lnTo>
                  <a:lnTo>
                    <a:pt x="38100" y="165100"/>
                  </a:lnTo>
                  <a:lnTo>
                    <a:pt x="2540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946400" y="4584700"/>
              <a:ext cx="101601" cy="127001"/>
            </a:xfrm>
            <a:custGeom>
              <a:avLst/>
              <a:gdLst/>
              <a:ahLst/>
              <a:cxnLst/>
              <a:rect l="0" t="0" r="0" b="0"/>
              <a:pathLst>
                <a:path w="101601" h="127001">
                  <a:moveTo>
                    <a:pt x="0" y="101600"/>
                  </a:moveTo>
                  <a:lnTo>
                    <a:pt x="12700" y="88900"/>
                  </a:lnTo>
                  <a:lnTo>
                    <a:pt x="12700" y="889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127000"/>
                  </a:lnTo>
                  <a:lnTo>
                    <a:pt x="63500" y="127000"/>
                  </a:lnTo>
                  <a:lnTo>
                    <a:pt x="76200" y="127000"/>
                  </a:lnTo>
                  <a:lnTo>
                    <a:pt x="88900" y="114300"/>
                  </a:lnTo>
                  <a:lnTo>
                    <a:pt x="1016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098800" y="4546600"/>
              <a:ext cx="190501" cy="177801"/>
            </a:xfrm>
            <a:custGeom>
              <a:avLst/>
              <a:gdLst/>
              <a:ahLst/>
              <a:cxnLst/>
              <a:rect l="0" t="0" r="0" b="0"/>
              <a:pathLst>
                <a:path w="190501" h="177801">
                  <a:moveTo>
                    <a:pt x="0" y="88900"/>
                  </a:moveTo>
                  <a:lnTo>
                    <a:pt x="12700" y="1143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38100" y="177800"/>
                  </a:lnTo>
                  <a:lnTo>
                    <a:pt x="50800" y="177800"/>
                  </a:lnTo>
                  <a:lnTo>
                    <a:pt x="50800" y="165100"/>
                  </a:lnTo>
                  <a:lnTo>
                    <a:pt x="63500" y="88900"/>
                  </a:lnTo>
                  <a:lnTo>
                    <a:pt x="76200" y="63500"/>
                  </a:lnTo>
                  <a:lnTo>
                    <a:pt x="101600" y="381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0"/>
                  </a:lnTo>
                  <a:lnTo>
                    <a:pt x="177800" y="12700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066800" y="24892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12700" y="12700"/>
                  </a:moveTo>
                  <a:lnTo>
                    <a:pt x="25400" y="0"/>
                  </a:lnTo>
                  <a:lnTo>
                    <a:pt x="12700" y="127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14300" y="508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114300" y="127000"/>
                  </a:lnTo>
                  <a:lnTo>
                    <a:pt x="88900" y="165100"/>
                  </a:lnTo>
                  <a:lnTo>
                    <a:pt x="88900" y="190500"/>
                  </a:lnTo>
                  <a:lnTo>
                    <a:pt x="63500" y="215900"/>
                  </a:lnTo>
                  <a:lnTo>
                    <a:pt x="50800" y="228600"/>
                  </a:lnTo>
                  <a:lnTo>
                    <a:pt x="25400" y="241300"/>
                  </a:lnTo>
                  <a:lnTo>
                    <a:pt x="25400" y="254000"/>
                  </a:lnTo>
                  <a:lnTo>
                    <a:pt x="25400" y="266700"/>
                  </a:lnTo>
                  <a:lnTo>
                    <a:pt x="12700" y="254000"/>
                  </a:lnTo>
                  <a:lnTo>
                    <a:pt x="0" y="228600"/>
                  </a:lnTo>
                  <a:lnTo>
                    <a:pt x="12700" y="215900"/>
                  </a:lnTo>
                  <a:lnTo>
                    <a:pt x="25400" y="203200"/>
                  </a:lnTo>
                  <a:lnTo>
                    <a:pt x="38100" y="177800"/>
                  </a:lnTo>
                  <a:lnTo>
                    <a:pt x="63500" y="1651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52400" y="165100"/>
                  </a:lnTo>
                  <a:lnTo>
                    <a:pt x="152400" y="177800"/>
                  </a:lnTo>
                  <a:lnTo>
                    <a:pt x="177800" y="177800"/>
                  </a:lnTo>
                  <a:lnTo>
                    <a:pt x="190500" y="177800"/>
                  </a:lnTo>
                  <a:lnTo>
                    <a:pt x="215900" y="190500"/>
                  </a:lnTo>
                  <a:lnTo>
                    <a:pt x="2159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308100" y="25527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0"/>
                  </a:moveTo>
                  <a:lnTo>
                    <a:pt x="12700" y="0"/>
                  </a:lnTo>
                  <a:lnTo>
                    <a:pt x="38100" y="38100"/>
                  </a:lnTo>
                  <a:lnTo>
                    <a:pt x="63500" y="63500"/>
                  </a:lnTo>
                  <a:lnTo>
                    <a:pt x="76200" y="762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346200" y="25400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114300" y="0"/>
                  </a:moveTo>
                  <a:lnTo>
                    <a:pt x="76200" y="50800"/>
                  </a:lnTo>
                  <a:lnTo>
                    <a:pt x="63500" y="88900"/>
                  </a:lnTo>
                  <a:lnTo>
                    <a:pt x="50800" y="114300"/>
                  </a:lnTo>
                  <a:lnTo>
                    <a:pt x="38100" y="1397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177800"/>
                  </a:lnTo>
                  <a:lnTo>
                    <a:pt x="25400" y="177800"/>
                  </a:lnTo>
                  <a:lnTo>
                    <a:pt x="0" y="2159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460500" y="24003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0" y="1270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38100" y="76200"/>
                  </a:lnTo>
                  <a:lnTo>
                    <a:pt x="50800" y="1016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127000" y="889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892300" y="1816100"/>
              <a:ext cx="165101" cy="279401"/>
            </a:xfrm>
            <a:custGeom>
              <a:avLst/>
              <a:gdLst/>
              <a:ahLst/>
              <a:cxnLst/>
              <a:rect l="0" t="0" r="0" b="0"/>
              <a:pathLst>
                <a:path w="165101" h="279401">
                  <a:moveTo>
                    <a:pt x="76200" y="0"/>
                  </a:moveTo>
                  <a:lnTo>
                    <a:pt x="50800" y="0"/>
                  </a:lnTo>
                  <a:lnTo>
                    <a:pt x="381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778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50800" y="254000"/>
                  </a:lnTo>
                  <a:lnTo>
                    <a:pt x="63500" y="266700"/>
                  </a:lnTo>
                  <a:lnTo>
                    <a:pt x="88900" y="279400"/>
                  </a:lnTo>
                  <a:lnTo>
                    <a:pt x="114300" y="266700"/>
                  </a:lnTo>
                  <a:lnTo>
                    <a:pt x="139700" y="241300"/>
                  </a:lnTo>
                  <a:lnTo>
                    <a:pt x="152400" y="228600"/>
                  </a:lnTo>
                  <a:lnTo>
                    <a:pt x="165100" y="215900"/>
                  </a:lnTo>
                  <a:lnTo>
                    <a:pt x="165100" y="190500"/>
                  </a:lnTo>
                  <a:lnTo>
                    <a:pt x="152400" y="177800"/>
                  </a:lnTo>
                  <a:lnTo>
                    <a:pt x="139700" y="165100"/>
                  </a:lnTo>
                  <a:lnTo>
                    <a:pt x="114300" y="152400"/>
                  </a:lnTo>
                  <a:lnTo>
                    <a:pt x="88900" y="152400"/>
                  </a:lnTo>
                  <a:lnTo>
                    <a:pt x="76200" y="165100"/>
                  </a:lnTo>
                  <a:lnTo>
                    <a:pt x="50800" y="165100"/>
                  </a:lnTo>
                  <a:lnTo>
                    <a:pt x="25400" y="190500"/>
                  </a:lnTo>
                  <a:lnTo>
                    <a:pt x="38100" y="177800"/>
                  </a:lnTo>
                  <a:lnTo>
                    <a:pt x="25400" y="190500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403600" y="1587500"/>
              <a:ext cx="63501" cy="292101"/>
            </a:xfrm>
            <a:custGeom>
              <a:avLst/>
              <a:gdLst/>
              <a:ahLst/>
              <a:cxnLst/>
              <a:rect l="0" t="0" r="0" b="0"/>
              <a:pathLst>
                <a:path w="63501" h="2921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38100" y="139700"/>
                  </a:lnTo>
                  <a:lnTo>
                    <a:pt x="38100" y="165100"/>
                  </a:lnTo>
                  <a:lnTo>
                    <a:pt x="38100" y="190500"/>
                  </a:lnTo>
                  <a:lnTo>
                    <a:pt x="50800" y="228600"/>
                  </a:lnTo>
                  <a:lnTo>
                    <a:pt x="50800" y="254000"/>
                  </a:lnTo>
                  <a:lnTo>
                    <a:pt x="50800" y="266700"/>
                  </a:lnTo>
                  <a:lnTo>
                    <a:pt x="50800" y="292100"/>
                  </a:lnTo>
                  <a:lnTo>
                    <a:pt x="63500" y="292100"/>
                  </a:lnTo>
                  <a:lnTo>
                    <a:pt x="50800" y="292100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505200" y="1638300"/>
              <a:ext cx="292101" cy="190501"/>
            </a:xfrm>
            <a:custGeom>
              <a:avLst/>
              <a:gdLst/>
              <a:ahLst/>
              <a:cxnLst/>
              <a:rect l="0" t="0" r="0" b="0"/>
              <a:pathLst>
                <a:path w="292101" h="190501">
                  <a:moveTo>
                    <a:pt x="0" y="25400"/>
                  </a:moveTo>
                  <a:lnTo>
                    <a:pt x="25400" y="127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39700" y="25400"/>
                  </a:lnTo>
                  <a:lnTo>
                    <a:pt x="152400" y="508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39700" y="1143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88900" y="1778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63500" y="190500"/>
                  </a:lnTo>
                  <a:lnTo>
                    <a:pt x="63500" y="152400"/>
                  </a:lnTo>
                  <a:lnTo>
                    <a:pt x="63500" y="152400"/>
                  </a:lnTo>
                  <a:lnTo>
                    <a:pt x="76200" y="1397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203200" y="139700"/>
                  </a:lnTo>
                  <a:lnTo>
                    <a:pt x="228600" y="152400"/>
                  </a:lnTo>
                  <a:lnTo>
                    <a:pt x="241300" y="152400"/>
                  </a:lnTo>
                  <a:lnTo>
                    <a:pt x="266700" y="165100"/>
                  </a:lnTo>
                  <a:lnTo>
                    <a:pt x="279400" y="165100"/>
                  </a:lnTo>
                  <a:lnTo>
                    <a:pt x="292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797300" y="16891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0" y="0"/>
                  </a:moveTo>
                  <a:lnTo>
                    <a:pt x="25400" y="38100"/>
                  </a:lnTo>
                  <a:lnTo>
                    <a:pt x="38100" y="635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101600" y="127000"/>
                  </a:lnTo>
                  <a:lnTo>
                    <a:pt x="114300" y="152400"/>
                  </a:lnTo>
                  <a:lnTo>
                    <a:pt x="127000" y="165100"/>
                  </a:lnTo>
                  <a:lnTo>
                    <a:pt x="139700" y="177800"/>
                  </a:lnTo>
                  <a:lnTo>
                    <a:pt x="152400" y="190500"/>
                  </a:lnTo>
                  <a:lnTo>
                    <a:pt x="152400" y="190500"/>
                  </a:lnTo>
                  <a:lnTo>
                    <a:pt x="1524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822700" y="16891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101600" y="0"/>
                  </a:moveTo>
                  <a:lnTo>
                    <a:pt x="88900" y="25400"/>
                  </a:lnTo>
                  <a:lnTo>
                    <a:pt x="76200" y="38100"/>
                  </a:lnTo>
                  <a:lnTo>
                    <a:pt x="76200" y="762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12700" y="1905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013200" y="1524000"/>
              <a:ext cx="177801" cy="114301"/>
            </a:xfrm>
            <a:custGeom>
              <a:avLst/>
              <a:gdLst/>
              <a:ahLst/>
              <a:cxnLst/>
              <a:rect l="0" t="0" r="0" b="0"/>
              <a:pathLst>
                <a:path w="177801" h="114301">
                  <a:moveTo>
                    <a:pt x="0" y="25400"/>
                  </a:moveTo>
                  <a:lnTo>
                    <a:pt x="0" y="127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50800" y="635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101600" y="114300"/>
                  </a:lnTo>
                  <a:lnTo>
                    <a:pt x="127000" y="114300"/>
                  </a:lnTo>
                  <a:lnTo>
                    <a:pt x="152400" y="114300"/>
                  </a:lnTo>
                  <a:lnTo>
                    <a:pt x="177800" y="114300"/>
                  </a:lnTo>
                  <a:lnTo>
                    <a:pt x="1778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619500" y="26670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0" y="25400"/>
                  </a:moveTo>
                  <a:lnTo>
                    <a:pt x="0" y="2540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177800" y="0"/>
                  </a:lnTo>
                  <a:lnTo>
                    <a:pt x="190500" y="25400"/>
                  </a:lnTo>
                  <a:lnTo>
                    <a:pt x="190500" y="12700"/>
                  </a:lnTo>
                  <a:lnTo>
                    <a:pt x="190500" y="25400"/>
                  </a:lnTo>
                  <a:lnTo>
                    <a:pt x="177800" y="76200"/>
                  </a:lnTo>
                  <a:lnTo>
                    <a:pt x="165100" y="114300"/>
                  </a:lnTo>
                  <a:lnTo>
                    <a:pt x="165100" y="139700"/>
                  </a:lnTo>
                  <a:lnTo>
                    <a:pt x="152400" y="165100"/>
                  </a:lnTo>
                  <a:lnTo>
                    <a:pt x="152400" y="177800"/>
                  </a:lnTo>
                  <a:lnTo>
                    <a:pt x="152400" y="203200"/>
                  </a:lnTo>
                  <a:lnTo>
                    <a:pt x="152400" y="228600"/>
                  </a:lnTo>
                  <a:lnTo>
                    <a:pt x="152400" y="215900"/>
                  </a:lnTo>
                  <a:lnTo>
                    <a:pt x="152400" y="228600"/>
                  </a:lnTo>
                  <a:lnTo>
                    <a:pt x="165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898900" y="27178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0" y="0"/>
                  </a:moveTo>
                  <a:lnTo>
                    <a:pt x="0" y="0"/>
                  </a:lnTo>
                  <a:lnTo>
                    <a:pt x="12700" y="12700"/>
                  </a:lnTo>
                  <a:lnTo>
                    <a:pt x="50800" y="635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52400" y="152400"/>
                  </a:lnTo>
                  <a:lnTo>
                    <a:pt x="152400" y="165100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898900" y="27051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152400" y="0"/>
                  </a:moveTo>
                  <a:lnTo>
                    <a:pt x="127000" y="38100"/>
                  </a:lnTo>
                  <a:lnTo>
                    <a:pt x="114300" y="50800"/>
                  </a:lnTo>
                  <a:lnTo>
                    <a:pt x="101600" y="76200"/>
                  </a:lnTo>
                  <a:lnTo>
                    <a:pt x="88900" y="101600"/>
                  </a:lnTo>
                  <a:lnTo>
                    <a:pt x="63500" y="114300"/>
                  </a:lnTo>
                  <a:lnTo>
                    <a:pt x="50800" y="1397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619500" y="1346200"/>
              <a:ext cx="266701" cy="127001"/>
            </a:xfrm>
            <a:custGeom>
              <a:avLst/>
              <a:gdLst/>
              <a:ahLst/>
              <a:cxnLst/>
              <a:rect l="0" t="0" r="0" b="0"/>
              <a:pathLst>
                <a:path w="266701" h="127001">
                  <a:moveTo>
                    <a:pt x="0" y="0"/>
                  </a:moveTo>
                  <a:lnTo>
                    <a:pt x="25400" y="38100"/>
                  </a:lnTo>
                  <a:lnTo>
                    <a:pt x="38100" y="635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50800" y="114300"/>
                  </a:lnTo>
                  <a:lnTo>
                    <a:pt x="50800" y="114300"/>
                  </a:lnTo>
                  <a:lnTo>
                    <a:pt x="50800" y="127000"/>
                  </a:lnTo>
                  <a:lnTo>
                    <a:pt x="50800" y="1143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63500" y="508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127000" y="38100"/>
                  </a:lnTo>
                  <a:lnTo>
                    <a:pt x="139700" y="50800"/>
                  </a:lnTo>
                  <a:lnTo>
                    <a:pt x="152400" y="63500"/>
                  </a:lnTo>
                  <a:lnTo>
                    <a:pt x="152400" y="88900"/>
                  </a:lnTo>
                  <a:lnTo>
                    <a:pt x="152400" y="88900"/>
                  </a:lnTo>
                  <a:lnTo>
                    <a:pt x="152400" y="101600"/>
                  </a:lnTo>
                  <a:lnTo>
                    <a:pt x="152400" y="88900"/>
                  </a:lnTo>
                  <a:lnTo>
                    <a:pt x="152400" y="88900"/>
                  </a:lnTo>
                  <a:lnTo>
                    <a:pt x="165100" y="38100"/>
                  </a:lnTo>
                  <a:lnTo>
                    <a:pt x="190500" y="25400"/>
                  </a:lnTo>
                  <a:lnTo>
                    <a:pt x="215900" y="25400"/>
                  </a:lnTo>
                  <a:lnTo>
                    <a:pt x="215900" y="50800"/>
                  </a:lnTo>
                  <a:lnTo>
                    <a:pt x="228600" y="50800"/>
                  </a:lnTo>
                  <a:lnTo>
                    <a:pt x="241300" y="76200"/>
                  </a:lnTo>
                  <a:lnTo>
                    <a:pt x="241300" y="88900"/>
                  </a:lnTo>
                  <a:lnTo>
                    <a:pt x="254000" y="114300"/>
                  </a:lnTo>
                  <a:lnTo>
                    <a:pt x="266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924300" y="13716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50800"/>
                  </a:lnTo>
                  <a:lnTo>
                    <a:pt x="25400" y="63500"/>
                  </a:lnTo>
                  <a:lnTo>
                    <a:pt x="38100" y="635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101600" y="25400"/>
                  </a:lnTo>
                  <a:lnTo>
                    <a:pt x="101600" y="2540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524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102100" y="1282700"/>
              <a:ext cx="76201" cy="177801"/>
            </a:xfrm>
            <a:custGeom>
              <a:avLst/>
              <a:gdLst/>
              <a:ahLst/>
              <a:cxnLst/>
              <a:rect l="0" t="0" r="0" b="0"/>
              <a:pathLst>
                <a:path w="76201" h="177801">
                  <a:moveTo>
                    <a:pt x="0" y="0"/>
                  </a:moveTo>
                  <a:lnTo>
                    <a:pt x="12700" y="0"/>
                  </a:lnTo>
                  <a:lnTo>
                    <a:pt x="25400" y="508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63500" y="152400"/>
                  </a:lnTo>
                  <a:lnTo>
                    <a:pt x="63500" y="165100"/>
                  </a:lnTo>
                  <a:lnTo>
                    <a:pt x="76200" y="177800"/>
                  </a:lnTo>
                  <a:lnTo>
                    <a:pt x="635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241800" y="1270000"/>
              <a:ext cx="76201" cy="190501"/>
            </a:xfrm>
            <a:custGeom>
              <a:avLst/>
              <a:gdLst/>
              <a:ahLst/>
              <a:cxnLst/>
              <a:rect l="0" t="0" r="0" b="0"/>
              <a:pathLst>
                <a:path w="76201" h="190501">
                  <a:moveTo>
                    <a:pt x="0" y="0"/>
                  </a:moveTo>
                  <a:lnTo>
                    <a:pt x="12700" y="508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50800" y="139700"/>
                  </a:lnTo>
                  <a:lnTo>
                    <a:pt x="63500" y="165100"/>
                  </a:lnTo>
                  <a:lnTo>
                    <a:pt x="76200" y="177800"/>
                  </a:lnTo>
                  <a:lnTo>
                    <a:pt x="762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203700" y="13208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406900" y="138430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25400" y="50800"/>
                  </a:lnTo>
                  <a:lnTo>
                    <a:pt x="254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406900" y="12573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95800" y="1358900"/>
              <a:ext cx="88901" cy="203201"/>
            </a:xfrm>
            <a:custGeom>
              <a:avLst/>
              <a:gdLst/>
              <a:ahLst/>
              <a:cxnLst/>
              <a:rect l="0" t="0" r="0" b="0"/>
              <a:pathLst>
                <a:path w="88901" h="203201">
                  <a:moveTo>
                    <a:pt x="12700" y="88900"/>
                  </a:moveTo>
                  <a:lnTo>
                    <a:pt x="25400" y="1397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2032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127000"/>
                  </a:lnTo>
                  <a:lnTo>
                    <a:pt x="25400" y="88900"/>
                  </a:lnTo>
                  <a:lnTo>
                    <a:pt x="25400" y="63500"/>
                  </a:lnTo>
                  <a:lnTo>
                    <a:pt x="25400" y="381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63500" y="88900"/>
                  </a:lnTo>
                  <a:lnTo>
                    <a:pt x="38100" y="101600"/>
                  </a:lnTo>
                  <a:lnTo>
                    <a:pt x="25400" y="101600"/>
                  </a:lnTo>
                  <a:lnTo>
                    <a:pt x="12700" y="101600"/>
                  </a:lnTo>
                  <a:lnTo>
                    <a:pt x="0" y="101600"/>
                  </a:lnTo>
                  <a:lnTo>
                    <a:pt x="0" y="101600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622800" y="1219200"/>
              <a:ext cx="76201" cy="215901"/>
            </a:xfrm>
            <a:custGeom>
              <a:avLst/>
              <a:gdLst/>
              <a:ahLst/>
              <a:cxnLst/>
              <a:rect l="0" t="0" r="0" b="0"/>
              <a:pathLst>
                <a:path w="76201" h="215901">
                  <a:moveTo>
                    <a:pt x="0" y="0"/>
                  </a:moveTo>
                  <a:lnTo>
                    <a:pt x="12700" y="762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50800" y="177800"/>
                  </a:lnTo>
                  <a:lnTo>
                    <a:pt x="50800" y="203200"/>
                  </a:lnTo>
                  <a:lnTo>
                    <a:pt x="76200" y="215900"/>
                  </a:lnTo>
                  <a:lnTo>
                    <a:pt x="762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737100" y="13335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0" y="50800"/>
                  </a:moveTo>
                  <a:lnTo>
                    <a:pt x="12700" y="63500"/>
                  </a:lnTo>
                  <a:lnTo>
                    <a:pt x="25400" y="635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14300" y="38100"/>
                  </a:lnTo>
                  <a:lnTo>
                    <a:pt x="127000" y="25400"/>
                  </a:lnTo>
                  <a:lnTo>
                    <a:pt x="127000" y="1270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27000" y="38100"/>
                  </a:lnTo>
                  <a:lnTo>
                    <a:pt x="139700" y="63500"/>
                  </a:lnTo>
                  <a:lnTo>
                    <a:pt x="127000" y="1016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88900" y="165100"/>
                  </a:lnTo>
                  <a:lnTo>
                    <a:pt x="63500" y="190500"/>
                  </a:lnTo>
                  <a:lnTo>
                    <a:pt x="25400" y="2032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721100" y="30480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101600" y="0"/>
                  </a:moveTo>
                  <a:lnTo>
                    <a:pt x="889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63500" y="254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76200" y="1016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39700" y="152400"/>
                  </a:lnTo>
                  <a:lnTo>
                    <a:pt x="165100" y="1778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949700" y="29591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76200" y="88900"/>
                  </a:moveTo>
                  <a:lnTo>
                    <a:pt x="38100" y="114300"/>
                  </a:lnTo>
                  <a:lnTo>
                    <a:pt x="38100" y="1397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0" y="215900"/>
                  </a:lnTo>
                  <a:lnTo>
                    <a:pt x="38100" y="215900"/>
                  </a:lnTo>
                  <a:lnTo>
                    <a:pt x="63500" y="215900"/>
                  </a:lnTo>
                  <a:lnTo>
                    <a:pt x="76200" y="190500"/>
                  </a:lnTo>
                  <a:lnTo>
                    <a:pt x="88900" y="165100"/>
                  </a:lnTo>
                  <a:lnTo>
                    <a:pt x="101600" y="139700"/>
                  </a:lnTo>
                  <a:lnTo>
                    <a:pt x="101600" y="1016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101600" y="38100"/>
                  </a:lnTo>
                  <a:lnTo>
                    <a:pt x="101600" y="114300"/>
                  </a:lnTo>
                  <a:lnTo>
                    <a:pt x="114300" y="152400"/>
                  </a:lnTo>
                  <a:lnTo>
                    <a:pt x="127000" y="165100"/>
                  </a:lnTo>
                  <a:lnTo>
                    <a:pt x="139700" y="190500"/>
                  </a:lnTo>
                  <a:lnTo>
                    <a:pt x="152400" y="203200"/>
                  </a:lnTo>
                  <a:lnTo>
                    <a:pt x="1651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140200" y="29464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88900" y="88900"/>
                  </a:moveTo>
                  <a:lnTo>
                    <a:pt x="63500" y="76200"/>
                  </a:lnTo>
                  <a:lnTo>
                    <a:pt x="50800" y="88900"/>
                  </a:lnTo>
                  <a:lnTo>
                    <a:pt x="25400" y="101600"/>
                  </a:lnTo>
                  <a:lnTo>
                    <a:pt x="25400" y="1397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12700" y="203200"/>
                  </a:lnTo>
                  <a:lnTo>
                    <a:pt x="25400" y="190500"/>
                  </a:lnTo>
                  <a:lnTo>
                    <a:pt x="50800" y="165100"/>
                  </a:lnTo>
                  <a:lnTo>
                    <a:pt x="50800" y="139700"/>
                  </a:lnTo>
                  <a:lnTo>
                    <a:pt x="76200" y="1143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63500" y="0"/>
                  </a:lnTo>
                  <a:lnTo>
                    <a:pt x="63500" y="12700"/>
                  </a:lnTo>
                  <a:lnTo>
                    <a:pt x="76200" y="76200"/>
                  </a:lnTo>
                  <a:lnTo>
                    <a:pt x="76200" y="114300"/>
                  </a:lnTo>
                  <a:lnTo>
                    <a:pt x="88900" y="139700"/>
                  </a:lnTo>
                  <a:lnTo>
                    <a:pt x="88900" y="165100"/>
                  </a:lnTo>
                  <a:lnTo>
                    <a:pt x="88900" y="203200"/>
                  </a:lnTo>
                  <a:lnTo>
                    <a:pt x="101600" y="215900"/>
                  </a:lnTo>
                  <a:lnTo>
                    <a:pt x="1143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175000" y="21209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0" y="25400"/>
                  </a:moveTo>
                  <a:lnTo>
                    <a:pt x="0" y="254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177800" y="25400"/>
                  </a:lnTo>
                  <a:lnTo>
                    <a:pt x="177800" y="50800"/>
                  </a:lnTo>
                  <a:lnTo>
                    <a:pt x="177800" y="63500"/>
                  </a:lnTo>
                  <a:lnTo>
                    <a:pt x="165100" y="88900"/>
                  </a:lnTo>
                  <a:lnTo>
                    <a:pt x="152400" y="101600"/>
                  </a:lnTo>
                  <a:lnTo>
                    <a:pt x="127000" y="114300"/>
                  </a:lnTo>
                  <a:lnTo>
                    <a:pt x="114300" y="127000"/>
                  </a:lnTo>
                  <a:lnTo>
                    <a:pt x="101600" y="139700"/>
                  </a:lnTo>
                  <a:lnTo>
                    <a:pt x="101600" y="152400"/>
                  </a:lnTo>
                  <a:lnTo>
                    <a:pt x="88900" y="1524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77800" y="165100"/>
                  </a:lnTo>
                  <a:lnTo>
                    <a:pt x="203200" y="177800"/>
                  </a:lnTo>
                  <a:lnTo>
                    <a:pt x="203200" y="177800"/>
                  </a:lnTo>
                  <a:lnTo>
                    <a:pt x="203200" y="203200"/>
                  </a:lnTo>
                  <a:lnTo>
                    <a:pt x="203200" y="215900"/>
                  </a:lnTo>
                  <a:lnTo>
                    <a:pt x="203200" y="241300"/>
                  </a:lnTo>
                  <a:lnTo>
                    <a:pt x="190500" y="254000"/>
                  </a:lnTo>
                  <a:lnTo>
                    <a:pt x="177800" y="266700"/>
                  </a:lnTo>
                  <a:lnTo>
                    <a:pt x="152400" y="279400"/>
                  </a:lnTo>
                  <a:lnTo>
                    <a:pt x="114300" y="292100"/>
                  </a:lnTo>
                  <a:lnTo>
                    <a:pt x="88900" y="304800"/>
                  </a:lnTo>
                  <a:lnTo>
                    <a:pt x="76200" y="304800"/>
                  </a:lnTo>
                  <a:lnTo>
                    <a:pt x="63500" y="304800"/>
                  </a:lnTo>
                  <a:lnTo>
                    <a:pt x="50800" y="292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479800" y="21844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0" y="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492500" y="21844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01600" y="50800"/>
                  </a:lnTo>
                  <a:lnTo>
                    <a:pt x="76200" y="88900"/>
                  </a:lnTo>
                  <a:lnTo>
                    <a:pt x="76200" y="101600"/>
                  </a:lnTo>
                  <a:lnTo>
                    <a:pt x="50800" y="1270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051300" y="21336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12700" y="0"/>
                  </a:moveTo>
                  <a:lnTo>
                    <a:pt x="12700" y="127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50800" y="127000"/>
                  </a:lnTo>
                  <a:lnTo>
                    <a:pt x="88900" y="114300"/>
                  </a:lnTo>
                  <a:lnTo>
                    <a:pt x="114300" y="114300"/>
                  </a:lnTo>
                  <a:lnTo>
                    <a:pt x="127000" y="101600"/>
                  </a:lnTo>
                  <a:lnTo>
                    <a:pt x="152400" y="1016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152900" y="21463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38100" y="0"/>
                  </a:moveTo>
                  <a:lnTo>
                    <a:pt x="38100" y="38100"/>
                  </a:lnTo>
                  <a:lnTo>
                    <a:pt x="38100" y="63500"/>
                  </a:lnTo>
                  <a:lnTo>
                    <a:pt x="38100" y="889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305300" y="21844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0"/>
                  </a:moveTo>
                  <a:lnTo>
                    <a:pt x="0" y="0"/>
                  </a:lnTo>
                  <a:lnTo>
                    <a:pt x="38100" y="508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318000" y="21844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152400" y="0"/>
                  </a:moveTo>
                  <a:lnTo>
                    <a:pt x="127000" y="25400"/>
                  </a:lnTo>
                  <a:lnTo>
                    <a:pt x="101600" y="50800"/>
                  </a:lnTo>
                  <a:lnTo>
                    <a:pt x="88900" y="88900"/>
                  </a:lnTo>
                  <a:lnTo>
                    <a:pt x="63500" y="1143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0" y="1905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673600" y="1765300"/>
              <a:ext cx="279401" cy="304801"/>
            </a:xfrm>
            <a:custGeom>
              <a:avLst/>
              <a:gdLst/>
              <a:ahLst/>
              <a:cxnLst/>
              <a:rect l="0" t="0" r="0" b="0"/>
              <a:pathLst>
                <a:path w="279401" h="304801">
                  <a:moveTo>
                    <a:pt x="0" y="50800"/>
                  </a:moveTo>
                  <a:lnTo>
                    <a:pt x="38100" y="254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39700" y="50800"/>
                  </a:lnTo>
                  <a:lnTo>
                    <a:pt x="152400" y="88900"/>
                  </a:lnTo>
                  <a:lnTo>
                    <a:pt x="139700" y="114300"/>
                  </a:lnTo>
                  <a:lnTo>
                    <a:pt x="127000" y="165100"/>
                  </a:lnTo>
                  <a:lnTo>
                    <a:pt x="114300" y="203200"/>
                  </a:lnTo>
                  <a:lnTo>
                    <a:pt x="88900" y="228600"/>
                  </a:lnTo>
                  <a:lnTo>
                    <a:pt x="76200" y="254000"/>
                  </a:lnTo>
                  <a:lnTo>
                    <a:pt x="63500" y="279400"/>
                  </a:lnTo>
                  <a:lnTo>
                    <a:pt x="38100" y="292100"/>
                  </a:lnTo>
                  <a:lnTo>
                    <a:pt x="38100" y="292100"/>
                  </a:lnTo>
                  <a:lnTo>
                    <a:pt x="38100" y="304800"/>
                  </a:lnTo>
                  <a:lnTo>
                    <a:pt x="50800" y="279400"/>
                  </a:lnTo>
                  <a:lnTo>
                    <a:pt x="63500" y="266700"/>
                  </a:lnTo>
                  <a:lnTo>
                    <a:pt x="88900" y="266700"/>
                  </a:lnTo>
                  <a:lnTo>
                    <a:pt x="114300" y="254000"/>
                  </a:lnTo>
                  <a:lnTo>
                    <a:pt x="139700" y="254000"/>
                  </a:lnTo>
                  <a:lnTo>
                    <a:pt x="165100" y="254000"/>
                  </a:lnTo>
                  <a:lnTo>
                    <a:pt x="190500" y="254000"/>
                  </a:lnTo>
                  <a:lnTo>
                    <a:pt x="215900" y="254000"/>
                  </a:lnTo>
                  <a:lnTo>
                    <a:pt x="241300" y="266700"/>
                  </a:lnTo>
                  <a:lnTo>
                    <a:pt x="254000" y="266700"/>
                  </a:lnTo>
                  <a:lnTo>
                    <a:pt x="266700" y="266700"/>
                  </a:lnTo>
                  <a:lnTo>
                    <a:pt x="279400" y="254000"/>
                  </a:lnTo>
                  <a:lnTo>
                    <a:pt x="279400" y="266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914900" y="17526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12700" y="127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38100" y="139700"/>
                  </a:lnTo>
                  <a:lnTo>
                    <a:pt x="38100" y="1016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39700" y="38100"/>
                  </a:lnTo>
                  <a:lnTo>
                    <a:pt x="152400" y="63500"/>
                  </a:lnTo>
                  <a:lnTo>
                    <a:pt x="152400" y="76200"/>
                  </a:lnTo>
                  <a:lnTo>
                    <a:pt x="165100" y="10160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118100" y="1651000"/>
              <a:ext cx="101601" cy="203201"/>
            </a:xfrm>
            <a:custGeom>
              <a:avLst/>
              <a:gdLst/>
              <a:ahLst/>
              <a:cxnLst/>
              <a:rect l="0" t="0" r="0" b="0"/>
              <a:pathLst>
                <a:path w="101601" h="203201">
                  <a:moveTo>
                    <a:pt x="50800" y="88900"/>
                  </a:moveTo>
                  <a:lnTo>
                    <a:pt x="63500" y="88900"/>
                  </a:lnTo>
                  <a:lnTo>
                    <a:pt x="508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25400" y="203200"/>
                  </a:lnTo>
                  <a:lnTo>
                    <a:pt x="38100" y="203200"/>
                  </a:lnTo>
                  <a:lnTo>
                    <a:pt x="38100" y="177800"/>
                  </a:lnTo>
                  <a:lnTo>
                    <a:pt x="50800" y="165100"/>
                  </a:lnTo>
                  <a:lnTo>
                    <a:pt x="63500" y="139700"/>
                  </a:lnTo>
                  <a:lnTo>
                    <a:pt x="63500" y="114300"/>
                  </a:lnTo>
                  <a:lnTo>
                    <a:pt x="63500" y="88900"/>
                  </a:lnTo>
                  <a:lnTo>
                    <a:pt x="63500" y="63500"/>
                  </a:lnTo>
                  <a:lnTo>
                    <a:pt x="50800" y="38100"/>
                  </a:lnTo>
                  <a:lnTo>
                    <a:pt x="38100" y="12700"/>
                  </a:lnTo>
                  <a:lnTo>
                    <a:pt x="38100" y="12700"/>
                  </a:lnTo>
                  <a:lnTo>
                    <a:pt x="38100" y="0"/>
                  </a:lnTo>
                  <a:lnTo>
                    <a:pt x="38100" y="127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50800" y="762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76200" y="139700"/>
                  </a:lnTo>
                  <a:lnTo>
                    <a:pt x="88900" y="152400"/>
                  </a:lnTo>
                  <a:lnTo>
                    <a:pt x="101600" y="177800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597400" y="1549400"/>
              <a:ext cx="787401" cy="622301"/>
            </a:xfrm>
            <a:custGeom>
              <a:avLst/>
              <a:gdLst/>
              <a:ahLst/>
              <a:cxnLst/>
              <a:rect l="0" t="0" r="0" b="0"/>
              <a:pathLst>
                <a:path w="787401" h="622301">
                  <a:moveTo>
                    <a:pt x="622300" y="63500"/>
                  </a:moveTo>
                  <a:lnTo>
                    <a:pt x="609600" y="63500"/>
                  </a:lnTo>
                  <a:lnTo>
                    <a:pt x="596900" y="50800"/>
                  </a:lnTo>
                  <a:lnTo>
                    <a:pt x="469900" y="12700"/>
                  </a:lnTo>
                  <a:lnTo>
                    <a:pt x="406400" y="0"/>
                  </a:lnTo>
                  <a:lnTo>
                    <a:pt x="355600" y="12700"/>
                  </a:lnTo>
                  <a:lnTo>
                    <a:pt x="304800" y="12700"/>
                  </a:lnTo>
                  <a:lnTo>
                    <a:pt x="266700" y="25400"/>
                  </a:lnTo>
                  <a:lnTo>
                    <a:pt x="215900" y="38100"/>
                  </a:lnTo>
                  <a:lnTo>
                    <a:pt x="165100" y="50800"/>
                  </a:lnTo>
                  <a:lnTo>
                    <a:pt x="127000" y="63500"/>
                  </a:lnTo>
                  <a:lnTo>
                    <a:pt x="88900" y="88900"/>
                  </a:lnTo>
                  <a:lnTo>
                    <a:pt x="63500" y="114300"/>
                  </a:lnTo>
                  <a:lnTo>
                    <a:pt x="38100" y="152400"/>
                  </a:lnTo>
                  <a:lnTo>
                    <a:pt x="25400" y="190500"/>
                  </a:lnTo>
                  <a:lnTo>
                    <a:pt x="12700" y="228600"/>
                  </a:lnTo>
                  <a:lnTo>
                    <a:pt x="0" y="266700"/>
                  </a:lnTo>
                  <a:lnTo>
                    <a:pt x="12700" y="317500"/>
                  </a:lnTo>
                  <a:lnTo>
                    <a:pt x="25400" y="355600"/>
                  </a:lnTo>
                  <a:lnTo>
                    <a:pt x="25400" y="393700"/>
                  </a:lnTo>
                  <a:lnTo>
                    <a:pt x="50800" y="431800"/>
                  </a:lnTo>
                  <a:lnTo>
                    <a:pt x="76200" y="469900"/>
                  </a:lnTo>
                  <a:lnTo>
                    <a:pt x="101600" y="508000"/>
                  </a:lnTo>
                  <a:lnTo>
                    <a:pt x="127000" y="546100"/>
                  </a:lnTo>
                  <a:lnTo>
                    <a:pt x="165100" y="571500"/>
                  </a:lnTo>
                  <a:lnTo>
                    <a:pt x="203200" y="596900"/>
                  </a:lnTo>
                  <a:lnTo>
                    <a:pt x="241300" y="596900"/>
                  </a:lnTo>
                  <a:lnTo>
                    <a:pt x="292100" y="609600"/>
                  </a:lnTo>
                  <a:lnTo>
                    <a:pt x="342900" y="622300"/>
                  </a:lnTo>
                  <a:lnTo>
                    <a:pt x="393700" y="609600"/>
                  </a:lnTo>
                  <a:lnTo>
                    <a:pt x="457200" y="596900"/>
                  </a:lnTo>
                  <a:lnTo>
                    <a:pt x="508000" y="584200"/>
                  </a:lnTo>
                  <a:lnTo>
                    <a:pt x="558800" y="558800"/>
                  </a:lnTo>
                  <a:lnTo>
                    <a:pt x="622300" y="520700"/>
                  </a:lnTo>
                  <a:lnTo>
                    <a:pt x="673100" y="482600"/>
                  </a:lnTo>
                  <a:lnTo>
                    <a:pt x="711200" y="457200"/>
                  </a:lnTo>
                  <a:lnTo>
                    <a:pt x="736600" y="406400"/>
                  </a:lnTo>
                  <a:lnTo>
                    <a:pt x="774700" y="355600"/>
                  </a:lnTo>
                  <a:lnTo>
                    <a:pt x="774700" y="317500"/>
                  </a:lnTo>
                  <a:lnTo>
                    <a:pt x="787400" y="266700"/>
                  </a:lnTo>
                  <a:lnTo>
                    <a:pt x="774700" y="241300"/>
                  </a:lnTo>
                  <a:lnTo>
                    <a:pt x="774700" y="203200"/>
                  </a:lnTo>
                  <a:lnTo>
                    <a:pt x="736600" y="177800"/>
                  </a:lnTo>
                  <a:lnTo>
                    <a:pt x="723900" y="152400"/>
                  </a:lnTo>
                  <a:lnTo>
                    <a:pt x="685800" y="114300"/>
                  </a:lnTo>
                  <a:lnTo>
                    <a:pt x="647700" y="88900"/>
                  </a:lnTo>
                  <a:lnTo>
                    <a:pt x="622300" y="88900"/>
                  </a:lnTo>
                  <a:lnTo>
                    <a:pt x="571500" y="76200"/>
                  </a:lnTo>
                  <a:lnTo>
                    <a:pt x="533400" y="63500"/>
                  </a:lnTo>
                  <a:lnTo>
                    <a:pt x="520700" y="63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083300" y="1422400"/>
              <a:ext cx="1638301" cy="1447801"/>
            </a:xfrm>
            <a:custGeom>
              <a:avLst/>
              <a:gdLst/>
              <a:ahLst/>
              <a:cxnLst/>
              <a:rect l="0" t="0" r="0" b="0"/>
              <a:pathLst>
                <a:path w="1638301" h="1447801">
                  <a:moveTo>
                    <a:pt x="76200" y="38100"/>
                  </a:moveTo>
                  <a:lnTo>
                    <a:pt x="76200" y="63500"/>
                  </a:lnTo>
                  <a:lnTo>
                    <a:pt x="76200" y="88900"/>
                  </a:lnTo>
                  <a:lnTo>
                    <a:pt x="76200" y="127000"/>
                  </a:lnTo>
                  <a:lnTo>
                    <a:pt x="76200" y="152400"/>
                  </a:lnTo>
                  <a:lnTo>
                    <a:pt x="76200" y="203200"/>
                  </a:lnTo>
                  <a:lnTo>
                    <a:pt x="76200" y="241300"/>
                  </a:lnTo>
                  <a:lnTo>
                    <a:pt x="76200" y="304800"/>
                  </a:lnTo>
                  <a:lnTo>
                    <a:pt x="63500" y="355600"/>
                  </a:lnTo>
                  <a:lnTo>
                    <a:pt x="63500" y="419100"/>
                  </a:lnTo>
                  <a:lnTo>
                    <a:pt x="63500" y="482600"/>
                  </a:lnTo>
                  <a:lnTo>
                    <a:pt x="50800" y="546100"/>
                  </a:lnTo>
                  <a:lnTo>
                    <a:pt x="50800" y="622300"/>
                  </a:lnTo>
                  <a:lnTo>
                    <a:pt x="38100" y="698500"/>
                  </a:lnTo>
                  <a:lnTo>
                    <a:pt x="38100" y="762000"/>
                  </a:lnTo>
                  <a:lnTo>
                    <a:pt x="38100" y="850900"/>
                  </a:lnTo>
                  <a:lnTo>
                    <a:pt x="38100" y="914400"/>
                  </a:lnTo>
                  <a:lnTo>
                    <a:pt x="38100" y="965200"/>
                  </a:lnTo>
                  <a:lnTo>
                    <a:pt x="38100" y="1028700"/>
                  </a:lnTo>
                  <a:lnTo>
                    <a:pt x="38100" y="1092200"/>
                  </a:lnTo>
                  <a:lnTo>
                    <a:pt x="38100" y="1155700"/>
                  </a:lnTo>
                  <a:lnTo>
                    <a:pt x="38100" y="1193800"/>
                  </a:lnTo>
                  <a:lnTo>
                    <a:pt x="38100" y="1231900"/>
                  </a:lnTo>
                  <a:lnTo>
                    <a:pt x="38100" y="1270000"/>
                  </a:lnTo>
                  <a:lnTo>
                    <a:pt x="38100" y="1295400"/>
                  </a:lnTo>
                  <a:lnTo>
                    <a:pt x="38100" y="1320800"/>
                  </a:lnTo>
                  <a:lnTo>
                    <a:pt x="50800" y="1333500"/>
                  </a:lnTo>
                  <a:lnTo>
                    <a:pt x="63500" y="1358900"/>
                  </a:lnTo>
                  <a:lnTo>
                    <a:pt x="88900" y="1358900"/>
                  </a:lnTo>
                  <a:lnTo>
                    <a:pt x="101600" y="1371600"/>
                  </a:lnTo>
                  <a:lnTo>
                    <a:pt x="127000" y="1371600"/>
                  </a:lnTo>
                  <a:lnTo>
                    <a:pt x="152400" y="1384300"/>
                  </a:lnTo>
                  <a:lnTo>
                    <a:pt x="190500" y="1384300"/>
                  </a:lnTo>
                  <a:lnTo>
                    <a:pt x="215900" y="1384300"/>
                  </a:lnTo>
                  <a:lnTo>
                    <a:pt x="266700" y="1371600"/>
                  </a:lnTo>
                  <a:lnTo>
                    <a:pt x="304800" y="1371600"/>
                  </a:lnTo>
                  <a:lnTo>
                    <a:pt x="368300" y="1371600"/>
                  </a:lnTo>
                  <a:lnTo>
                    <a:pt x="419100" y="1384300"/>
                  </a:lnTo>
                  <a:lnTo>
                    <a:pt x="469900" y="1384300"/>
                  </a:lnTo>
                  <a:lnTo>
                    <a:pt x="520700" y="1384300"/>
                  </a:lnTo>
                  <a:lnTo>
                    <a:pt x="584200" y="1384300"/>
                  </a:lnTo>
                  <a:lnTo>
                    <a:pt x="660400" y="1384300"/>
                  </a:lnTo>
                  <a:lnTo>
                    <a:pt x="723900" y="1384300"/>
                  </a:lnTo>
                  <a:lnTo>
                    <a:pt x="787400" y="1384300"/>
                  </a:lnTo>
                  <a:lnTo>
                    <a:pt x="863600" y="1397000"/>
                  </a:lnTo>
                  <a:lnTo>
                    <a:pt x="939800" y="1397000"/>
                  </a:lnTo>
                  <a:lnTo>
                    <a:pt x="1003300" y="1397000"/>
                  </a:lnTo>
                  <a:lnTo>
                    <a:pt x="1092200" y="1397000"/>
                  </a:lnTo>
                  <a:lnTo>
                    <a:pt x="1155700" y="1397000"/>
                  </a:lnTo>
                  <a:lnTo>
                    <a:pt x="1231900" y="1397000"/>
                  </a:lnTo>
                  <a:lnTo>
                    <a:pt x="1295400" y="1409700"/>
                  </a:lnTo>
                  <a:lnTo>
                    <a:pt x="1358900" y="1409700"/>
                  </a:lnTo>
                  <a:lnTo>
                    <a:pt x="1397000" y="1422400"/>
                  </a:lnTo>
                  <a:lnTo>
                    <a:pt x="1447800" y="1422400"/>
                  </a:lnTo>
                  <a:lnTo>
                    <a:pt x="1485900" y="1435100"/>
                  </a:lnTo>
                  <a:lnTo>
                    <a:pt x="1511300" y="1435100"/>
                  </a:lnTo>
                  <a:lnTo>
                    <a:pt x="1536700" y="1447800"/>
                  </a:lnTo>
                  <a:lnTo>
                    <a:pt x="1562100" y="1447800"/>
                  </a:lnTo>
                  <a:lnTo>
                    <a:pt x="1574800" y="1447800"/>
                  </a:lnTo>
                  <a:lnTo>
                    <a:pt x="1587500" y="1447800"/>
                  </a:lnTo>
                  <a:lnTo>
                    <a:pt x="1600200" y="1435100"/>
                  </a:lnTo>
                  <a:lnTo>
                    <a:pt x="1612900" y="1422400"/>
                  </a:lnTo>
                  <a:lnTo>
                    <a:pt x="1612900" y="1397000"/>
                  </a:lnTo>
                  <a:lnTo>
                    <a:pt x="1625600" y="1384300"/>
                  </a:lnTo>
                  <a:lnTo>
                    <a:pt x="1625600" y="1346200"/>
                  </a:lnTo>
                  <a:lnTo>
                    <a:pt x="1625600" y="1308100"/>
                  </a:lnTo>
                  <a:lnTo>
                    <a:pt x="1625600" y="1270000"/>
                  </a:lnTo>
                  <a:lnTo>
                    <a:pt x="1625600" y="1231900"/>
                  </a:lnTo>
                  <a:lnTo>
                    <a:pt x="1625600" y="1181100"/>
                  </a:lnTo>
                  <a:lnTo>
                    <a:pt x="1612900" y="1117600"/>
                  </a:lnTo>
                  <a:lnTo>
                    <a:pt x="1612900" y="1054100"/>
                  </a:lnTo>
                  <a:lnTo>
                    <a:pt x="1612900" y="990600"/>
                  </a:lnTo>
                  <a:lnTo>
                    <a:pt x="1612900" y="927100"/>
                  </a:lnTo>
                  <a:lnTo>
                    <a:pt x="1612900" y="850900"/>
                  </a:lnTo>
                  <a:lnTo>
                    <a:pt x="1625600" y="774700"/>
                  </a:lnTo>
                  <a:lnTo>
                    <a:pt x="1625600" y="698500"/>
                  </a:lnTo>
                  <a:lnTo>
                    <a:pt x="1638300" y="635000"/>
                  </a:lnTo>
                  <a:lnTo>
                    <a:pt x="1638300" y="558800"/>
                  </a:lnTo>
                  <a:lnTo>
                    <a:pt x="1638300" y="482600"/>
                  </a:lnTo>
                  <a:lnTo>
                    <a:pt x="1638300" y="431800"/>
                  </a:lnTo>
                  <a:lnTo>
                    <a:pt x="1638300" y="368300"/>
                  </a:lnTo>
                  <a:lnTo>
                    <a:pt x="1638300" y="330200"/>
                  </a:lnTo>
                  <a:lnTo>
                    <a:pt x="1638300" y="279400"/>
                  </a:lnTo>
                  <a:lnTo>
                    <a:pt x="1638300" y="241300"/>
                  </a:lnTo>
                  <a:lnTo>
                    <a:pt x="1638300" y="215900"/>
                  </a:lnTo>
                  <a:lnTo>
                    <a:pt x="1638300" y="203200"/>
                  </a:lnTo>
                  <a:lnTo>
                    <a:pt x="1625600" y="190500"/>
                  </a:lnTo>
                  <a:lnTo>
                    <a:pt x="1612900" y="177800"/>
                  </a:lnTo>
                  <a:lnTo>
                    <a:pt x="1625600" y="177800"/>
                  </a:lnTo>
                  <a:lnTo>
                    <a:pt x="1612900" y="177800"/>
                  </a:lnTo>
                  <a:lnTo>
                    <a:pt x="1574800" y="152400"/>
                  </a:lnTo>
                  <a:lnTo>
                    <a:pt x="1549400" y="152400"/>
                  </a:lnTo>
                  <a:lnTo>
                    <a:pt x="1524000" y="152400"/>
                  </a:lnTo>
                  <a:lnTo>
                    <a:pt x="1498600" y="139700"/>
                  </a:lnTo>
                  <a:lnTo>
                    <a:pt x="1473200" y="127000"/>
                  </a:lnTo>
                  <a:lnTo>
                    <a:pt x="1435100" y="127000"/>
                  </a:lnTo>
                  <a:lnTo>
                    <a:pt x="1397000" y="114300"/>
                  </a:lnTo>
                  <a:lnTo>
                    <a:pt x="1358900" y="114300"/>
                  </a:lnTo>
                  <a:lnTo>
                    <a:pt x="1320800" y="101600"/>
                  </a:lnTo>
                  <a:lnTo>
                    <a:pt x="1270000" y="101600"/>
                  </a:lnTo>
                  <a:lnTo>
                    <a:pt x="1206500" y="88900"/>
                  </a:lnTo>
                  <a:lnTo>
                    <a:pt x="1155700" y="76200"/>
                  </a:lnTo>
                  <a:lnTo>
                    <a:pt x="1104900" y="63500"/>
                  </a:lnTo>
                  <a:lnTo>
                    <a:pt x="1066800" y="63500"/>
                  </a:lnTo>
                  <a:lnTo>
                    <a:pt x="1003300" y="63500"/>
                  </a:lnTo>
                  <a:lnTo>
                    <a:pt x="939800" y="50800"/>
                  </a:lnTo>
                  <a:lnTo>
                    <a:pt x="889000" y="38100"/>
                  </a:lnTo>
                  <a:lnTo>
                    <a:pt x="825500" y="38100"/>
                  </a:lnTo>
                  <a:lnTo>
                    <a:pt x="774700" y="25400"/>
                  </a:lnTo>
                  <a:lnTo>
                    <a:pt x="723900" y="12700"/>
                  </a:lnTo>
                  <a:lnTo>
                    <a:pt x="673100" y="12700"/>
                  </a:lnTo>
                  <a:lnTo>
                    <a:pt x="609600" y="12700"/>
                  </a:lnTo>
                  <a:lnTo>
                    <a:pt x="558800" y="12700"/>
                  </a:lnTo>
                  <a:lnTo>
                    <a:pt x="508000" y="0"/>
                  </a:lnTo>
                  <a:lnTo>
                    <a:pt x="444500" y="0"/>
                  </a:lnTo>
                  <a:lnTo>
                    <a:pt x="393700" y="0"/>
                  </a:lnTo>
                  <a:lnTo>
                    <a:pt x="342900" y="0"/>
                  </a:lnTo>
                  <a:lnTo>
                    <a:pt x="292100" y="0"/>
                  </a:lnTo>
                  <a:lnTo>
                    <a:pt x="241300" y="0"/>
                  </a:lnTo>
                  <a:lnTo>
                    <a:pt x="190500" y="0"/>
                  </a:lnTo>
                  <a:lnTo>
                    <a:pt x="152400" y="0"/>
                  </a:lnTo>
                  <a:lnTo>
                    <a:pt x="114300" y="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1270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908800" y="1447800"/>
              <a:ext cx="25401" cy="1333501"/>
            </a:xfrm>
            <a:custGeom>
              <a:avLst/>
              <a:gdLst/>
              <a:ahLst/>
              <a:cxnLst/>
              <a:rect l="0" t="0" r="0" b="0"/>
              <a:pathLst>
                <a:path w="25401" h="1333501">
                  <a:moveTo>
                    <a:pt x="0" y="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215900"/>
                  </a:lnTo>
                  <a:lnTo>
                    <a:pt x="0" y="266700"/>
                  </a:lnTo>
                  <a:lnTo>
                    <a:pt x="0" y="330200"/>
                  </a:lnTo>
                  <a:lnTo>
                    <a:pt x="0" y="406400"/>
                  </a:lnTo>
                  <a:lnTo>
                    <a:pt x="0" y="482600"/>
                  </a:lnTo>
                  <a:lnTo>
                    <a:pt x="0" y="558800"/>
                  </a:lnTo>
                  <a:lnTo>
                    <a:pt x="0" y="647700"/>
                  </a:lnTo>
                  <a:lnTo>
                    <a:pt x="0" y="723900"/>
                  </a:lnTo>
                  <a:lnTo>
                    <a:pt x="0" y="800100"/>
                  </a:lnTo>
                  <a:lnTo>
                    <a:pt x="0" y="889000"/>
                  </a:lnTo>
                  <a:lnTo>
                    <a:pt x="0" y="952500"/>
                  </a:lnTo>
                  <a:lnTo>
                    <a:pt x="12700" y="1028700"/>
                  </a:lnTo>
                  <a:lnTo>
                    <a:pt x="12700" y="1092200"/>
                  </a:lnTo>
                  <a:lnTo>
                    <a:pt x="12700" y="1143000"/>
                  </a:lnTo>
                  <a:lnTo>
                    <a:pt x="25400" y="1181100"/>
                  </a:lnTo>
                  <a:lnTo>
                    <a:pt x="25400" y="1219200"/>
                  </a:lnTo>
                  <a:lnTo>
                    <a:pt x="25400" y="1244600"/>
                  </a:lnTo>
                  <a:lnTo>
                    <a:pt x="25400" y="1270000"/>
                  </a:lnTo>
                  <a:lnTo>
                    <a:pt x="12700" y="1282700"/>
                  </a:lnTo>
                  <a:lnTo>
                    <a:pt x="12700" y="1308100"/>
                  </a:lnTo>
                  <a:lnTo>
                    <a:pt x="25400" y="133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057900" y="2108200"/>
              <a:ext cx="1612901" cy="101601"/>
            </a:xfrm>
            <a:custGeom>
              <a:avLst/>
              <a:gdLst/>
              <a:ahLst/>
              <a:cxnLst/>
              <a:rect l="0" t="0" r="0" b="0"/>
              <a:pathLst>
                <a:path w="1612901" h="101601">
                  <a:moveTo>
                    <a:pt x="1612900" y="101600"/>
                  </a:moveTo>
                  <a:lnTo>
                    <a:pt x="1600200" y="101600"/>
                  </a:lnTo>
                  <a:lnTo>
                    <a:pt x="1524000" y="76200"/>
                  </a:lnTo>
                  <a:lnTo>
                    <a:pt x="1485900" y="76200"/>
                  </a:lnTo>
                  <a:lnTo>
                    <a:pt x="1447800" y="76200"/>
                  </a:lnTo>
                  <a:lnTo>
                    <a:pt x="1409700" y="63500"/>
                  </a:lnTo>
                  <a:lnTo>
                    <a:pt x="1358900" y="63500"/>
                  </a:lnTo>
                  <a:lnTo>
                    <a:pt x="1320800" y="50800"/>
                  </a:lnTo>
                  <a:lnTo>
                    <a:pt x="1270000" y="38100"/>
                  </a:lnTo>
                  <a:lnTo>
                    <a:pt x="1206500" y="38100"/>
                  </a:lnTo>
                  <a:lnTo>
                    <a:pt x="1143000" y="38100"/>
                  </a:lnTo>
                  <a:lnTo>
                    <a:pt x="1092200" y="38100"/>
                  </a:lnTo>
                  <a:lnTo>
                    <a:pt x="1016000" y="25400"/>
                  </a:lnTo>
                  <a:lnTo>
                    <a:pt x="939800" y="25400"/>
                  </a:lnTo>
                  <a:lnTo>
                    <a:pt x="876300" y="25400"/>
                  </a:lnTo>
                  <a:lnTo>
                    <a:pt x="812800" y="25400"/>
                  </a:lnTo>
                  <a:lnTo>
                    <a:pt x="749300" y="25400"/>
                  </a:lnTo>
                  <a:lnTo>
                    <a:pt x="673100" y="25400"/>
                  </a:lnTo>
                  <a:lnTo>
                    <a:pt x="609600" y="25400"/>
                  </a:lnTo>
                  <a:lnTo>
                    <a:pt x="546100" y="12700"/>
                  </a:lnTo>
                  <a:lnTo>
                    <a:pt x="482600" y="12700"/>
                  </a:lnTo>
                  <a:lnTo>
                    <a:pt x="419100" y="12700"/>
                  </a:lnTo>
                  <a:lnTo>
                    <a:pt x="368300" y="12700"/>
                  </a:lnTo>
                  <a:lnTo>
                    <a:pt x="317500" y="0"/>
                  </a:lnTo>
                  <a:lnTo>
                    <a:pt x="266700" y="0"/>
                  </a:lnTo>
                  <a:lnTo>
                    <a:pt x="215900" y="0"/>
                  </a:lnTo>
                  <a:lnTo>
                    <a:pt x="165100" y="0"/>
                  </a:lnTo>
                  <a:lnTo>
                    <a:pt x="127000" y="127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197600" y="2286000"/>
              <a:ext cx="279401" cy="304801"/>
            </a:xfrm>
            <a:custGeom>
              <a:avLst/>
              <a:gdLst/>
              <a:ahLst/>
              <a:cxnLst/>
              <a:rect l="0" t="0" r="0" b="0"/>
              <a:pathLst>
                <a:path w="279401" h="304801">
                  <a:moveTo>
                    <a:pt x="38100" y="50800"/>
                  </a:moveTo>
                  <a:lnTo>
                    <a:pt x="38100" y="50800"/>
                  </a:lnTo>
                  <a:lnTo>
                    <a:pt x="63500" y="254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65100" y="38100"/>
                  </a:lnTo>
                  <a:lnTo>
                    <a:pt x="177800" y="76200"/>
                  </a:lnTo>
                  <a:lnTo>
                    <a:pt x="165100" y="101600"/>
                  </a:lnTo>
                  <a:lnTo>
                    <a:pt x="152400" y="139700"/>
                  </a:lnTo>
                  <a:lnTo>
                    <a:pt x="139700" y="177800"/>
                  </a:lnTo>
                  <a:lnTo>
                    <a:pt x="101600" y="228600"/>
                  </a:lnTo>
                  <a:lnTo>
                    <a:pt x="76200" y="254000"/>
                  </a:lnTo>
                  <a:lnTo>
                    <a:pt x="50800" y="292100"/>
                  </a:lnTo>
                  <a:lnTo>
                    <a:pt x="25400" y="304800"/>
                  </a:lnTo>
                  <a:lnTo>
                    <a:pt x="12700" y="304800"/>
                  </a:lnTo>
                  <a:lnTo>
                    <a:pt x="0" y="304800"/>
                  </a:lnTo>
                  <a:lnTo>
                    <a:pt x="0" y="292100"/>
                  </a:lnTo>
                  <a:lnTo>
                    <a:pt x="0" y="279400"/>
                  </a:lnTo>
                  <a:lnTo>
                    <a:pt x="12700" y="266700"/>
                  </a:lnTo>
                  <a:lnTo>
                    <a:pt x="25400" y="254000"/>
                  </a:lnTo>
                  <a:lnTo>
                    <a:pt x="38100" y="254000"/>
                  </a:lnTo>
                  <a:lnTo>
                    <a:pt x="76200" y="241300"/>
                  </a:lnTo>
                  <a:lnTo>
                    <a:pt x="101600" y="241300"/>
                  </a:lnTo>
                  <a:lnTo>
                    <a:pt x="114300" y="254000"/>
                  </a:lnTo>
                  <a:lnTo>
                    <a:pt x="139700" y="254000"/>
                  </a:lnTo>
                  <a:lnTo>
                    <a:pt x="165100" y="254000"/>
                  </a:lnTo>
                  <a:lnTo>
                    <a:pt x="190500" y="254000"/>
                  </a:lnTo>
                  <a:lnTo>
                    <a:pt x="203200" y="254000"/>
                  </a:lnTo>
                  <a:lnTo>
                    <a:pt x="228600" y="254000"/>
                  </a:lnTo>
                  <a:lnTo>
                    <a:pt x="254000" y="254000"/>
                  </a:lnTo>
                  <a:lnTo>
                    <a:pt x="2794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464300" y="24257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0"/>
                  </a:moveTo>
                  <a:lnTo>
                    <a:pt x="38100" y="25400"/>
                  </a:lnTo>
                  <a:lnTo>
                    <a:pt x="50800" y="50800"/>
                  </a:lnTo>
                  <a:lnTo>
                    <a:pt x="76200" y="76200"/>
                  </a:lnTo>
                  <a:lnTo>
                    <a:pt x="88900" y="114300"/>
                  </a:lnTo>
                  <a:lnTo>
                    <a:pt x="114300" y="139700"/>
                  </a:lnTo>
                  <a:lnTo>
                    <a:pt x="127000" y="165100"/>
                  </a:lnTo>
                  <a:lnTo>
                    <a:pt x="139700" y="177800"/>
                  </a:lnTo>
                  <a:lnTo>
                    <a:pt x="1397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464300" y="2387600"/>
              <a:ext cx="114301" cy="241301"/>
            </a:xfrm>
            <a:custGeom>
              <a:avLst/>
              <a:gdLst/>
              <a:ahLst/>
              <a:cxnLst/>
              <a:rect l="0" t="0" r="0" b="0"/>
              <a:pathLst>
                <a:path w="114301" h="241301">
                  <a:moveTo>
                    <a:pt x="114300" y="0"/>
                  </a:moveTo>
                  <a:lnTo>
                    <a:pt x="114300" y="12700"/>
                  </a:lnTo>
                  <a:lnTo>
                    <a:pt x="63500" y="88900"/>
                  </a:lnTo>
                  <a:lnTo>
                    <a:pt x="50800" y="152400"/>
                  </a:lnTo>
                  <a:lnTo>
                    <a:pt x="25400" y="1905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642100" y="2298700"/>
              <a:ext cx="190501" cy="101601"/>
            </a:xfrm>
            <a:custGeom>
              <a:avLst/>
              <a:gdLst/>
              <a:ahLst/>
              <a:cxnLst/>
              <a:rect l="0" t="0" r="0" b="0"/>
              <a:pathLst>
                <a:path w="190501" h="101601">
                  <a:moveTo>
                    <a:pt x="0" y="0"/>
                  </a:moveTo>
                  <a:lnTo>
                    <a:pt x="127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50800" y="38100"/>
                  </a:lnTo>
                  <a:lnTo>
                    <a:pt x="50800" y="50800"/>
                  </a:lnTo>
                  <a:lnTo>
                    <a:pt x="38100" y="63500"/>
                  </a:lnTo>
                  <a:lnTo>
                    <a:pt x="38100" y="762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25400" y="1016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88900" y="88900"/>
                  </a:lnTo>
                  <a:lnTo>
                    <a:pt x="114300" y="76200"/>
                  </a:lnTo>
                  <a:lnTo>
                    <a:pt x="139700" y="76200"/>
                  </a:lnTo>
                  <a:lnTo>
                    <a:pt x="165100" y="76200"/>
                  </a:lnTo>
                  <a:lnTo>
                    <a:pt x="177800" y="63500"/>
                  </a:lnTo>
                  <a:lnTo>
                    <a:pt x="1905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200900" y="175260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101600" y="0"/>
                  </a:moveTo>
                  <a:lnTo>
                    <a:pt x="63500" y="63500"/>
                  </a:lnTo>
                  <a:lnTo>
                    <a:pt x="50800" y="114300"/>
                  </a:lnTo>
                  <a:lnTo>
                    <a:pt x="38100" y="165100"/>
                  </a:lnTo>
                  <a:lnTo>
                    <a:pt x="38100" y="215900"/>
                  </a:lnTo>
                  <a:lnTo>
                    <a:pt x="50800" y="254000"/>
                  </a:lnTo>
                  <a:lnTo>
                    <a:pt x="63500" y="279400"/>
                  </a:lnTo>
                  <a:lnTo>
                    <a:pt x="88900" y="279400"/>
                  </a:lnTo>
                  <a:lnTo>
                    <a:pt x="127000" y="292100"/>
                  </a:lnTo>
                  <a:lnTo>
                    <a:pt x="152400" y="279400"/>
                  </a:lnTo>
                  <a:lnTo>
                    <a:pt x="177800" y="266700"/>
                  </a:lnTo>
                  <a:lnTo>
                    <a:pt x="190500" y="254000"/>
                  </a:lnTo>
                  <a:lnTo>
                    <a:pt x="190500" y="228600"/>
                  </a:lnTo>
                  <a:lnTo>
                    <a:pt x="177800" y="215900"/>
                  </a:lnTo>
                  <a:lnTo>
                    <a:pt x="152400" y="203200"/>
                  </a:lnTo>
                  <a:lnTo>
                    <a:pt x="114300" y="190500"/>
                  </a:lnTo>
                  <a:lnTo>
                    <a:pt x="76200" y="190500"/>
                  </a:lnTo>
                  <a:lnTo>
                    <a:pt x="38100" y="190500"/>
                  </a:lnTo>
                  <a:lnTo>
                    <a:pt x="1270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273800" y="1701800"/>
              <a:ext cx="152401" cy="254001"/>
            </a:xfrm>
            <a:custGeom>
              <a:avLst/>
              <a:gdLst/>
              <a:ahLst/>
              <a:cxnLst/>
              <a:rect l="0" t="0" r="0" b="0"/>
              <a:pathLst>
                <a:path w="152401" h="254001">
                  <a:moveTo>
                    <a:pt x="0" y="0"/>
                  </a:moveTo>
                  <a:lnTo>
                    <a:pt x="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2540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01600" y="88900"/>
                  </a:lnTo>
                  <a:lnTo>
                    <a:pt x="88900" y="88900"/>
                  </a:lnTo>
                  <a:lnTo>
                    <a:pt x="63500" y="114300"/>
                  </a:lnTo>
                  <a:lnTo>
                    <a:pt x="63500" y="1143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14300" y="114300"/>
                  </a:lnTo>
                  <a:lnTo>
                    <a:pt x="127000" y="1270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39700" y="177800"/>
                  </a:lnTo>
                  <a:lnTo>
                    <a:pt x="127000" y="203200"/>
                  </a:lnTo>
                  <a:lnTo>
                    <a:pt x="114300" y="228600"/>
                  </a:lnTo>
                  <a:lnTo>
                    <a:pt x="88900" y="241300"/>
                  </a:lnTo>
                  <a:lnTo>
                    <a:pt x="63500" y="254000"/>
                  </a:lnTo>
                  <a:lnTo>
                    <a:pt x="50800" y="254000"/>
                  </a:lnTo>
                  <a:lnTo>
                    <a:pt x="25400" y="254000"/>
                  </a:lnTo>
                  <a:lnTo>
                    <a:pt x="25400" y="241300"/>
                  </a:lnTo>
                  <a:lnTo>
                    <a:pt x="12700" y="241300"/>
                  </a:lnTo>
                  <a:lnTo>
                    <a:pt x="25400" y="2159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6477000" y="17907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25400" y="2540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101600" y="88900"/>
                  </a:lnTo>
                  <a:lnTo>
                    <a:pt x="127000" y="1143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65100" y="165100"/>
                  </a:ln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515100" y="18161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101600" y="0"/>
                  </a:moveTo>
                  <a:lnTo>
                    <a:pt x="101600" y="12700"/>
                  </a:lnTo>
                  <a:lnTo>
                    <a:pt x="101600" y="25400"/>
                  </a:lnTo>
                  <a:lnTo>
                    <a:pt x="63500" y="889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048500" y="23622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25400" y="0"/>
                  </a:moveTo>
                  <a:lnTo>
                    <a:pt x="25400" y="1270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63500" y="152400"/>
                  </a:lnTo>
                  <a:lnTo>
                    <a:pt x="88900" y="152400"/>
                  </a:lnTo>
                  <a:lnTo>
                    <a:pt x="114300" y="139700"/>
                  </a:lnTo>
                  <a:lnTo>
                    <a:pt x="139700" y="127000"/>
                  </a:lnTo>
                  <a:lnTo>
                    <a:pt x="165100" y="114300"/>
                  </a:lnTo>
                  <a:lnTo>
                    <a:pt x="177800" y="1143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162800" y="23876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12700" y="0"/>
                  </a:moveTo>
                  <a:lnTo>
                    <a:pt x="12700" y="38100"/>
                  </a:lnTo>
                  <a:lnTo>
                    <a:pt x="25400" y="76200"/>
                  </a:lnTo>
                  <a:lnTo>
                    <a:pt x="25400" y="1143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327900" y="24384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0"/>
                  </a:moveTo>
                  <a:lnTo>
                    <a:pt x="0" y="12700"/>
                  </a:lnTo>
                  <a:lnTo>
                    <a:pt x="50800" y="76200"/>
                  </a:lnTo>
                  <a:lnTo>
                    <a:pt x="76200" y="1016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114300" y="165100"/>
                  </a:lnTo>
                  <a:lnTo>
                    <a:pt x="114300" y="177800"/>
                  </a:lnTo>
                  <a:lnTo>
                    <a:pt x="1397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327900" y="24511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14300" y="0"/>
                  </a:lnTo>
                  <a:lnTo>
                    <a:pt x="114300" y="25400"/>
                  </a:lnTo>
                  <a:lnTo>
                    <a:pt x="101600" y="63500"/>
                  </a:lnTo>
                  <a:lnTo>
                    <a:pt x="88900" y="88900"/>
                  </a:lnTo>
                  <a:lnTo>
                    <a:pt x="63500" y="114300"/>
                  </a:lnTo>
                  <a:lnTo>
                    <a:pt x="50800" y="1270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575300" y="2374900"/>
              <a:ext cx="241301" cy="241301"/>
            </a:xfrm>
            <a:custGeom>
              <a:avLst/>
              <a:gdLst/>
              <a:ahLst/>
              <a:cxnLst/>
              <a:rect l="0" t="0" r="0" b="0"/>
              <a:pathLst>
                <a:path w="241301" h="241301">
                  <a:moveTo>
                    <a:pt x="38100" y="50800"/>
                  </a:moveTo>
                  <a:lnTo>
                    <a:pt x="38100" y="50800"/>
                  </a:lnTo>
                  <a:lnTo>
                    <a:pt x="38100" y="381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52400" y="38100"/>
                  </a:lnTo>
                  <a:lnTo>
                    <a:pt x="165100" y="50800"/>
                  </a:lnTo>
                  <a:lnTo>
                    <a:pt x="165100" y="76200"/>
                  </a:lnTo>
                  <a:lnTo>
                    <a:pt x="152400" y="114300"/>
                  </a:lnTo>
                  <a:lnTo>
                    <a:pt x="139700" y="139700"/>
                  </a:lnTo>
                  <a:lnTo>
                    <a:pt x="114300" y="165100"/>
                  </a:lnTo>
                  <a:lnTo>
                    <a:pt x="88900" y="203200"/>
                  </a:lnTo>
                  <a:lnTo>
                    <a:pt x="63500" y="228600"/>
                  </a:lnTo>
                  <a:lnTo>
                    <a:pt x="38100" y="228600"/>
                  </a:lnTo>
                  <a:lnTo>
                    <a:pt x="25400" y="241300"/>
                  </a:lnTo>
                  <a:lnTo>
                    <a:pt x="12700" y="2413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0" y="228600"/>
                  </a:lnTo>
                  <a:lnTo>
                    <a:pt x="38100" y="203200"/>
                  </a:lnTo>
                  <a:lnTo>
                    <a:pt x="50800" y="190500"/>
                  </a:lnTo>
                  <a:lnTo>
                    <a:pt x="63500" y="1905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27000" y="190500"/>
                  </a:lnTo>
                  <a:lnTo>
                    <a:pt x="152400" y="203200"/>
                  </a:lnTo>
                  <a:lnTo>
                    <a:pt x="165100" y="203200"/>
                  </a:lnTo>
                  <a:lnTo>
                    <a:pt x="190500" y="215900"/>
                  </a:lnTo>
                  <a:lnTo>
                    <a:pt x="203200" y="228600"/>
                  </a:lnTo>
                  <a:lnTo>
                    <a:pt x="228600" y="228600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854700" y="24511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0" y="0"/>
                  </a:moveTo>
                  <a:lnTo>
                    <a:pt x="25400" y="38100"/>
                  </a:lnTo>
                  <a:lnTo>
                    <a:pt x="50800" y="63500"/>
                  </a:lnTo>
                  <a:lnTo>
                    <a:pt x="50800" y="88900"/>
                  </a:lnTo>
                  <a:lnTo>
                    <a:pt x="76200" y="101600"/>
                  </a:lnTo>
                  <a:lnTo>
                    <a:pt x="88900" y="1270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114300" y="152400"/>
                  </a:lnTo>
                  <a:lnTo>
                    <a:pt x="114300" y="1651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829300" y="24384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177800" y="0"/>
                  </a:moveTo>
                  <a:lnTo>
                    <a:pt x="139700" y="38100"/>
                  </a:lnTo>
                  <a:lnTo>
                    <a:pt x="127000" y="63500"/>
                  </a:lnTo>
                  <a:lnTo>
                    <a:pt x="114300" y="76200"/>
                  </a:lnTo>
                  <a:lnTo>
                    <a:pt x="88900" y="101600"/>
                  </a:lnTo>
                  <a:lnTo>
                    <a:pt x="76200" y="114300"/>
                  </a:lnTo>
                  <a:lnTo>
                    <a:pt x="50800" y="1397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12700" y="1651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413500" y="28702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38100" y="635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101600" y="127000"/>
                  </a:lnTo>
                  <a:lnTo>
                    <a:pt x="127000" y="152400"/>
                  </a:lnTo>
                  <a:lnTo>
                    <a:pt x="139700" y="165100"/>
                  </a:lnTo>
                  <a:lnTo>
                    <a:pt x="165100" y="190500"/>
                  </a:lnTo>
                  <a:lnTo>
                    <a:pt x="165100" y="215900"/>
                  </a:lnTo>
                  <a:lnTo>
                    <a:pt x="177800" y="228600"/>
                  </a:lnTo>
                  <a:lnTo>
                    <a:pt x="190500" y="2413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388100" y="2857500"/>
              <a:ext cx="228601" cy="254001"/>
            </a:xfrm>
            <a:custGeom>
              <a:avLst/>
              <a:gdLst/>
              <a:ahLst/>
              <a:cxnLst/>
              <a:rect l="0" t="0" r="0" b="0"/>
              <a:pathLst>
                <a:path w="228601" h="254001">
                  <a:moveTo>
                    <a:pt x="228600" y="0"/>
                  </a:moveTo>
                  <a:lnTo>
                    <a:pt x="215900" y="0"/>
                  </a:lnTo>
                  <a:lnTo>
                    <a:pt x="203200" y="12700"/>
                  </a:lnTo>
                  <a:lnTo>
                    <a:pt x="190500" y="50800"/>
                  </a:lnTo>
                  <a:lnTo>
                    <a:pt x="165100" y="63500"/>
                  </a:lnTo>
                  <a:lnTo>
                    <a:pt x="152400" y="88900"/>
                  </a:lnTo>
                  <a:lnTo>
                    <a:pt x="127000" y="101600"/>
                  </a:lnTo>
                  <a:lnTo>
                    <a:pt x="114300" y="139700"/>
                  </a:lnTo>
                  <a:lnTo>
                    <a:pt x="88900" y="152400"/>
                  </a:lnTo>
                  <a:lnTo>
                    <a:pt x="63500" y="177800"/>
                  </a:lnTo>
                  <a:lnTo>
                    <a:pt x="38100" y="190500"/>
                  </a:lnTo>
                  <a:lnTo>
                    <a:pt x="25400" y="2286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505200" y="28067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635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946400" y="21336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822700" y="2159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1270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057900" y="17907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0" y="25400"/>
                  </a:lnTo>
                  <a:lnTo>
                    <a:pt x="25400" y="1270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77800" y="12700"/>
                  </a:lnTo>
                  <a:lnTo>
                    <a:pt x="203200" y="254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870700" y="25273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769100" y="29972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127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175500" y="2908300"/>
              <a:ext cx="241301" cy="203201"/>
            </a:xfrm>
            <a:custGeom>
              <a:avLst/>
              <a:gdLst/>
              <a:ahLst/>
              <a:cxnLst/>
              <a:rect l="0" t="0" r="0" b="0"/>
              <a:pathLst>
                <a:path w="241301" h="20320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52400" y="50800"/>
                  </a:lnTo>
                  <a:lnTo>
                    <a:pt x="165100" y="63500"/>
                  </a:lnTo>
                  <a:lnTo>
                    <a:pt x="165100" y="88900"/>
                  </a:lnTo>
                  <a:lnTo>
                    <a:pt x="152400" y="114300"/>
                  </a:lnTo>
                  <a:lnTo>
                    <a:pt x="152400" y="139700"/>
                  </a:lnTo>
                  <a:lnTo>
                    <a:pt x="127000" y="152400"/>
                  </a:lnTo>
                  <a:lnTo>
                    <a:pt x="101600" y="177800"/>
                  </a:lnTo>
                  <a:lnTo>
                    <a:pt x="88900" y="177800"/>
                  </a:lnTo>
                  <a:lnTo>
                    <a:pt x="63500" y="190500"/>
                  </a:lnTo>
                  <a:lnTo>
                    <a:pt x="25400" y="190500"/>
                  </a:lnTo>
                  <a:lnTo>
                    <a:pt x="12700" y="19050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39700" y="139700"/>
                  </a:lnTo>
                  <a:lnTo>
                    <a:pt x="165100" y="152400"/>
                  </a:lnTo>
                  <a:lnTo>
                    <a:pt x="190500" y="177800"/>
                  </a:lnTo>
                  <a:lnTo>
                    <a:pt x="215900" y="190500"/>
                  </a:lnTo>
                  <a:lnTo>
                    <a:pt x="241300" y="2032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664200" y="17272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600700" y="17272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12700" y="38100"/>
                  </a:lnTo>
                  <a:lnTo>
                    <a:pt x="12700" y="38100"/>
                  </a:lnTo>
                  <a:lnTo>
                    <a:pt x="635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765800" y="163830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12700" y="12700"/>
                  </a:moveTo>
                  <a:lnTo>
                    <a:pt x="254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397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88900" y="88900"/>
                  </a:lnTo>
                  <a:lnTo>
                    <a:pt x="88900" y="889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88900" y="1016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90500" y="152400"/>
                  </a:lnTo>
                  <a:lnTo>
                    <a:pt x="203200" y="177800"/>
                  </a:lnTo>
                  <a:lnTo>
                    <a:pt x="203200" y="190500"/>
                  </a:lnTo>
                  <a:lnTo>
                    <a:pt x="190500" y="215900"/>
                  </a:lnTo>
                  <a:lnTo>
                    <a:pt x="177800" y="228600"/>
                  </a:lnTo>
                  <a:lnTo>
                    <a:pt x="152400" y="241300"/>
                  </a:lnTo>
                  <a:lnTo>
                    <a:pt x="127000" y="254000"/>
                  </a:lnTo>
                  <a:lnTo>
                    <a:pt x="101600" y="266700"/>
                  </a:lnTo>
                  <a:lnTo>
                    <a:pt x="76200" y="266700"/>
                  </a:lnTo>
                  <a:lnTo>
                    <a:pt x="50800" y="266700"/>
                  </a:lnTo>
                  <a:lnTo>
                    <a:pt x="38100" y="266700"/>
                  </a:lnTo>
                  <a:lnTo>
                    <a:pt x="2540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239000" y="34417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25400" y="50800"/>
                  </a:moveTo>
                  <a:lnTo>
                    <a:pt x="25400" y="635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25400" y="63500"/>
                  </a:lnTo>
                  <a:lnTo>
                    <a:pt x="25400" y="38100"/>
                  </a:lnTo>
                  <a:lnTo>
                    <a:pt x="38100" y="254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88900" y="139700"/>
                  </a:lnTo>
                  <a:lnTo>
                    <a:pt x="88900" y="152400"/>
                  </a:lnTo>
                  <a:lnTo>
                    <a:pt x="63500" y="177800"/>
                  </a:lnTo>
                  <a:lnTo>
                    <a:pt x="50800" y="190500"/>
                  </a:lnTo>
                  <a:lnTo>
                    <a:pt x="25400" y="203200"/>
                  </a:lnTo>
                  <a:lnTo>
                    <a:pt x="25400" y="203200"/>
                  </a:lnTo>
                  <a:lnTo>
                    <a:pt x="12700" y="215900"/>
                  </a:lnTo>
                  <a:lnTo>
                    <a:pt x="0" y="203200"/>
                  </a:lnTo>
                  <a:lnTo>
                    <a:pt x="0" y="1651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3810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52400"/>
                  </a:lnTo>
                  <a:lnTo>
                    <a:pt x="88900" y="152400"/>
                  </a:lnTo>
                  <a:lnTo>
                    <a:pt x="101600" y="165100"/>
                  </a:lnTo>
                  <a:lnTo>
                    <a:pt x="101600" y="152400"/>
                  </a:lnTo>
                  <a:lnTo>
                    <a:pt x="101600" y="165100"/>
                  </a:lnTo>
                  <a:lnTo>
                    <a:pt x="114300" y="190500"/>
                  </a:lnTo>
                  <a:lnTo>
                    <a:pt x="114300" y="177800"/>
                  </a:lnTo>
                  <a:lnTo>
                    <a:pt x="114300" y="190500"/>
                  </a:lnTo>
                  <a:lnTo>
                    <a:pt x="127000" y="2032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429500" y="35052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0"/>
                  </a:moveTo>
                  <a:lnTo>
                    <a:pt x="0" y="0"/>
                  </a:lnTo>
                  <a:lnTo>
                    <a:pt x="381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01600" y="1397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454900" y="34671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114300" y="0"/>
                  </a:moveTo>
                  <a:lnTo>
                    <a:pt x="76200" y="635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1270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607300" y="35306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0"/>
                  </a:moveTo>
                  <a:lnTo>
                    <a:pt x="12700" y="0"/>
                  </a:lnTo>
                  <a:lnTo>
                    <a:pt x="38100" y="1270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721600" y="34417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63500" y="0"/>
                  </a:moveTo>
                  <a:lnTo>
                    <a:pt x="889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01600" y="38100"/>
                  </a:lnTo>
                  <a:lnTo>
                    <a:pt x="88900" y="63500"/>
                  </a:lnTo>
                  <a:lnTo>
                    <a:pt x="76200" y="63500"/>
                  </a:lnTo>
                  <a:lnTo>
                    <a:pt x="63500" y="76200"/>
                  </a:lnTo>
                  <a:lnTo>
                    <a:pt x="50800" y="889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39700" y="76200"/>
                  </a:lnTo>
                  <a:lnTo>
                    <a:pt x="139700" y="88900"/>
                  </a:lnTo>
                  <a:lnTo>
                    <a:pt x="152400" y="101600"/>
                  </a:lnTo>
                  <a:lnTo>
                    <a:pt x="152400" y="127000"/>
                  </a:lnTo>
                  <a:lnTo>
                    <a:pt x="139700" y="152400"/>
                  </a:lnTo>
                  <a:lnTo>
                    <a:pt x="139700" y="165100"/>
                  </a:lnTo>
                  <a:lnTo>
                    <a:pt x="114300" y="177800"/>
                  </a:lnTo>
                  <a:lnTo>
                    <a:pt x="114300" y="190500"/>
                  </a:lnTo>
                  <a:lnTo>
                    <a:pt x="88900" y="215900"/>
                  </a:lnTo>
                  <a:lnTo>
                    <a:pt x="76200" y="215900"/>
                  </a:lnTo>
                  <a:lnTo>
                    <a:pt x="50800" y="215900"/>
                  </a:lnTo>
                  <a:lnTo>
                    <a:pt x="38100" y="228600"/>
                  </a:lnTo>
                  <a:lnTo>
                    <a:pt x="25400" y="228600"/>
                  </a:lnTo>
                  <a:lnTo>
                    <a:pt x="25400" y="228600"/>
                  </a:lnTo>
                  <a:lnTo>
                    <a:pt x="25400" y="2286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8153400" y="35179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50800" y="76200"/>
                  </a:lnTo>
                  <a:lnTo>
                    <a:pt x="76200" y="101600"/>
                  </a:lnTo>
                  <a:lnTo>
                    <a:pt x="76200" y="114300"/>
                  </a:lnTo>
                  <a:lnTo>
                    <a:pt x="76200" y="114300"/>
                  </a:lnTo>
                  <a:lnTo>
                    <a:pt x="76200" y="114300"/>
                  </a:lnTo>
                  <a:lnTo>
                    <a:pt x="101600" y="139700"/>
                  </a:lnTo>
                  <a:lnTo>
                    <a:pt x="101600" y="1524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178800" y="35052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114300" y="0"/>
                  </a:moveTo>
                  <a:lnTo>
                    <a:pt x="114300" y="12700"/>
                  </a:lnTo>
                  <a:lnTo>
                    <a:pt x="76200" y="50800"/>
                  </a:lnTo>
                  <a:lnTo>
                    <a:pt x="63500" y="63500"/>
                  </a:lnTo>
                  <a:lnTo>
                    <a:pt x="50800" y="88900"/>
                  </a:lnTo>
                  <a:lnTo>
                    <a:pt x="38100" y="1016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356600" y="35687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50800" y="254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547100" y="34925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38100" y="0"/>
                  </a:moveTo>
                  <a:lnTo>
                    <a:pt x="50800" y="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88900" y="50800"/>
                  </a:lnTo>
                  <a:lnTo>
                    <a:pt x="76200" y="76200"/>
                  </a:lnTo>
                  <a:lnTo>
                    <a:pt x="76200" y="88900"/>
                  </a:lnTo>
                  <a:lnTo>
                    <a:pt x="50800" y="101600"/>
                  </a:lnTo>
                  <a:lnTo>
                    <a:pt x="38100" y="127000"/>
                  </a:lnTo>
                  <a:lnTo>
                    <a:pt x="25400" y="1397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38100" y="165100"/>
                  </a:lnTo>
                  <a:lnTo>
                    <a:pt x="50800" y="165100"/>
                  </a:lnTo>
                  <a:lnTo>
                    <a:pt x="76200" y="1651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101600" y="165100"/>
                  </a:lnTo>
                  <a:lnTo>
                    <a:pt x="101600" y="165100"/>
                  </a:lnTo>
                  <a:lnTo>
                    <a:pt x="139700" y="165100"/>
                  </a:lnTo>
                  <a:lnTo>
                    <a:pt x="165100" y="165100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349500" y="4089400"/>
            <a:ext cx="1155701" cy="749301"/>
            <a:chOff x="2349500" y="4089400"/>
            <a:chExt cx="1155701" cy="749301"/>
          </a:xfrm>
        </p:grpSpPr>
        <p:sp>
          <p:nvSpPr>
            <p:cNvPr id="245" name="Freeform 244"/>
            <p:cNvSpPr/>
            <p:nvPr/>
          </p:nvSpPr>
          <p:spPr>
            <a:xfrm>
              <a:off x="2349500" y="42545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12700" y="127000"/>
                  </a:moveTo>
                  <a:lnTo>
                    <a:pt x="50800" y="1016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88900" y="63500"/>
                  </a:lnTo>
                  <a:lnTo>
                    <a:pt x="76200" y="38100"/>
                  </a:lnTo>
                  <a:lnTo>
                    <a:pt x="88900" y="38100"/>
                  </a:lnTo>
                  <a:lnTo>
                    <a:pt x="76200" y="381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38100" y="152400"/>
                  </a:lnTo>
                  <a:lnTo>
                    <a:pt x="38100" y="152400"/>
                  </a:lnTo>
                  <a:lnTo>
                    <a:pt x="38100" y="152400"/>
                  </a:lnTo>
                  <a:lnTo>
                    <a:pt x="38100" y="152400"/>
                  </a:lnTo>
                  <a:lnTo>
                    <a:pt x="76200" y="152400"/>
                  </a:lnTo>
                  <a:lnTo>
                    <a:pt x="76200" y="152400"/>
                  </a:lnTo>
                  <a:lnTo>
                    <a:pt x="1016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679700" y="40894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667000" y="41021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12700"/>
                  </a:moveTo>
                  <a:lnTo>
                    <a:pt x="0" y="25400"/>
                  </a:lnTo>
                  <a:lnTo>
                    <a:pt x="12700" y="25400"/>
                  </a:lnTo>
                  <a:lnTo>
                    <a:pt x="12700" y="1270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25400" y="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340100" y="41910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508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50800" y="139700"/>
                  </a:lnTo>
                  <a:lnTo>
                    <a:pt x="50800" y="127000"/>
                  </a:lnTo>
                  <a:lnTo>
                    <a:pt x="76200" y="114300"/>
                  </a:lnTo>
                  <a:lnTo>
                    <a:pt x="76200" y="101600"/>
                  </a:lnTo>
                  <a:lnTo>
                    <a:pt x="76200" y="63500"/>
                  </a:lnTo>
                  <a:lnTo>
                    <a:pt x="76200" y="63500"/>
                  </a:lnTo>
                  <a:lnTo>
                    <a:pt x="88900" y="63500"/>
                  </a:lnTo>
                  <a:lnTo>
                    <a:pt x="88900" y="63500"/>
                  </a:lnTo>
                  <a:lnTo>
                    <a:pt x="101600" y="88900"/>
                  </a:lnTo>
                  <a:lnTo>
                    <a:pt x="101600" y="101600"/>
                  </a:lnTo>
                  <a:lnTo>
                    <a:pt x="127000" y="1143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39700" y="127000"/>
                  </a:lnTo>
                  <a:lnTo>
                    <a:pt x="139700" y="127000"/>
                  </a:lnTo>
                  <a:lnTo>
                    <a:pt x="152400" y="114300"/>
                  </a:lnTo>
                  <a:lnTo>
                    <a:pt x="165100" y="76200"/>
                  </a:lnTo>
                  <a:lnTo>
                    <a:pt x="165100" y="63500"/>
                  </a:lnTo>
                  <a:lnTo>
                    <a:pt x="165100" y="63500"/>
                  </a:lnTo>
                  <a:lnTo>
                    <a:pt x="165100" y="63500"/>
                  </a:lnTo>
                  <a:lnTo>
                    <a:pt x="165100" y="38100"/>
                  </a:lnTo>
                  <a:lnTo>
                    <a:pt x="165100" y="1270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755900" y="4635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505200" y="4508500"/>
            <a:ext cx="1168401" cy="228601"/>
            <a:chOff x="3505200" y="4508500"/>
            <a:chExt cx="1168401" cy="228601"/>
          </a:xfrm>
        </p:grpSpPr>
        <p:sp>
          <p:nvSpPr>
            <p:cNvPr id="256" name="Freeform 255"/>
            <p:cNvSpPr/>
            <p:nvPr/>
          </p:nvSpPr>
          <p:spPr>
            <a:xfrm>
              <a:off x="3505200" y="45339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101600" y="25400"/>
                  </a:moveTo>
                  <a:lnTo>
                    <a:pt x="88900" y="1270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63500" y="165100"/>
                  </a:lnTo>
                  <a:lnTo>
                    <a:pt x="88900" y="165100"/>
                  </a:lnTo>
                  <a:lnTo>
                    <a:pt x="101600" y="165100"/>
                  </a:lnTo>
                  <a:lnTo>
                    <a:pt x="114300" y="165100"/>
                  </a:lnTo>
                  <a:lnTo>
                    <a:pt x="127000" y="1651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746500" y="45593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0" y="12700"/>
                  </a:moveTo>
                  <a:lnTo>
                    <a:pt x="0" y="254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114300"/>
                  </a:lnTo>
                  <a:lnTo>
                    <a:pt x="63500" y="114300"/>
                  </a:lnTo>
                  <a:lnTo>
                    <a:pt x="76200" y="1016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873500" y="45466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12700" y="1270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381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50800" y="762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27000" y="1270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076700" y="45593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0" y="0"/>
                  </a:move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25400" y="101600"/>
                  </a:lnTo>
                  <a:lnTo>
                    <a:pt x="25400" y="76200"/>
                  </a:lnTo>
                  <a:lnTo>
                    <a:pt x="25400" y="63500"/>
                  </a:lnTo>
                  <a:lnTo>
                    <a:pt x="38100" y="381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63500" y="254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14300" y="152400"/>
                  </a:lnTo>
                  <a:lnTo>
                    <a:pt x="1143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267200" y="45339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25400" y="139700"/>
                  </a:moveTo>
                  <a:lnTo>
                    <a:pt x="25400" y="127000"/>
                  </a:lnTo>
                  <a:lnTo>
                    <a:pt x="50800" y="114300"/>
                  </a:lnTo>
                  <a:lnTo>
                    <a:pt x="50800" y="1143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76200" y="165100"/>
                  </a:lnTo>
                  <a:lnTo>
                    <a:pt x="101600" y="1651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114300" y="152400"/>
                  </a:lnTo>
                  <a:lnTo>
                    <a:pt x="127000" y="127000"/>
                  </a:lnTo>
                  <a:lnTo>
                    <a:pt x="1270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432300" y="45085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0" y="76200"/>
                  </a:moveTo>
                  <a:lnTo>
                    <a:pt x="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12700" y="165100"/>
                  </a:lnTo>
                  <a:lnTo>
                    <a:pt x="12700" y="114300"/>
                  </a:lnTo>
                  <a:lnTo>
                    <a:pt x="25400" y="76200"/>
                  </a:lnTo>
                  <a:lnTo>
                    <a:pt x="38100" y="50800"/>
                  </a:lnTo>
                  <a:lnTo>
                    <a:pt x="38100" y="3810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143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572000" y="45593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76200" y="0"/>
                  </a:moveTo>
                  <a:lnTo>
                    <a:pt x="76200" y="0"/>
                  </a:lnTo>
                  <a:lnTo>
                    <a:pt x="762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63500" y="76200"/>
                  </a:lnTo>
                  <a:lnTo>
                    <a:pt x="76200" y="889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01600" y="114300"/>
                  </a:lnTo>
                  <a:lnTo>
                    <a:pt x="101600" y="127000"/>
                  </a:lnTo>
                  <a:lnTo>
                    <a:pt x="76200" y="152400"/>
                  </a:lnTo>
                  <a:lnTo>
                    <a:pt x="635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406900" y="45212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127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12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1574800" y="1866900"/>
            <a:ext cx="2959101" cy="2108201"/>
            <a:chOff x="1574800" y="1866900"/>
            <a:chExt cx="2959101" cy="2108201"/>
          </a:xfrm>
        </p:grpSpPr>
        <p:sp>
          <p:nvSpPr>
            <p:cNvPr id="266" name="Freeform 265"/>
            <p:cNvSpPr/>
            <p:nvPr/>
          </p:nvSpPr>
          <p:spPr>
            <a:xfrm>
              <a:off x="1651000" y="3721100"/>
              <a:ext cx="1041401" cy="254001"/>
            </a:xfrm>
            <a:custGeom>
              <a:avLst/>
              <a:gdLst/>
              <a:ahLst/>
              <a:cxnLst/>
              <a:rect l="0" t="0" r="0" b="0"/>
              <a:pathLst>
                <a:path w="1041401" h="254001">
                  <a:moveTo>
                    <a:pt x="12700" y="25400"/>
                  </a:moveTo>
                  <a:lnTo>
                    <a:pt x="12700" y="25400"/>
                  </a:lnTo>
                  <a:lnTo>
                    <a:pt x="12700" y="381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0" y="215900"/>
                  </a:lnTo>
                  <a:lnTo>
                    <a:pt x="12700" y="215900"/>
                  </a:lnTo>
                  <a:lnTo>
                    <a:pt x="38100" y="228600"/>
                  </a:lnTo>
                  <a:lnTo>
                    <a:pt x="25400" y="228600"/>
                  </a:lnTo>
                  <a:lnTo>
                    <a:pt x="38100" y="228600"/>
                  </a:lnTo>
                  <a:lnTo>
                    <a:pt x="76200" y="228600"/>
                  </a:lnTo>
                  <a:lnTo>
                    <a:pt x="88900" y="228600"/>
                  </a:lnTo>
                  <a:lnTo>
                    <a:pt x="101600" y="228600"/>
                  </a:lnTo>
                  <a:lnTo>
                    <a:pt x="114300" y="228600"/>
                  </a:lnTo>
                  <a:lnTo>
                    <a:pt x="139700" y="228600"/>
                  </a:lnTo>
                  <a:lnTo>
                    <a:pt x="165100" y="228600"/>
                  </a:lnTo>
                  <a:lnTo>
                    <a:pt x="177800" y="228600"/>
                  </a:lnTo>
                  <a:lnTo>
                    <a:pt x="203200" y="228600"/>
                  </a:lnTo>
                  <a:lnTo>
                    <a:pt x="228600" y="228600"/>
                  </a:lnTo>
                  <a:lnTo>
                    <a:pt x="254000" y="228600"/>
                  </a:lnTo>
                  <a:lnTo>
                    <a:pt x="266700" y="228600"/>
                  </a:lnTo>
                  <a:lnTo>
                    <a:pt x="292100" y="228600"/>
                  </a:lnTo>
                  <a:lnTo>
                    <a:pt x="317500" y="228600"/>
                  </a:lnTo>
                  <a:lnTo>
                    <a:pt x="355600" y="228600"/>
                  </a:lnTo>
                  <a:lnTo>
                    <a:pt x="381000" y="241300"/>
                  </a:lnTo>
                  <a:lnTo>
                    <a:pt x="406400" y="241300"/>
                  </a:lnTo>
                  <a:lnTo>
                    <a:pt x="431800" y="241300"/>
                  </a:lnTo>
                  <a:lnTo>
                    <a:pt x="457200" y="241300"/>
                  </a:lnTo>
                  <a:lnTo>
                    <a:pt x="469900" y="241300"/>
                  </a:lnTo>
                  <a:lnTo>
                    <a:pt x="495300" y="241300"/>
                  </a:lnTo>
                  <a:lnTo>
                    <a:pt x="533400" y="254000"/>
                  </a:lnTo>
                  <a:lnTo>
                    <a:pt x="546100" y="254000"/>
                  </a:lnTo>
                  <a:lnTo>
                    <a:pt x="571500" y="254000"/>
                  </a:lnTo>
                  <a:lnTo>
                    <a:pt x="596900" y="254000"/>
                  </a:lnTo>
                  <a:lnTo>
                    <a:pt x="622300" y="254000"/>
                  </a:lnTo>
                  <a:lnTo>
                    <a:pt x="647700" y="254000"/>
                  </a:lnTo>
                  <a:lnTo>
                    <a:pt x="673100" y="254000"/>
                  </a:lnTo>
                  <a:lnTo>
                    <a:pt x="685800" y="254000"/>
                  </a:lnTo>
                  <a:lnTo>
                    <a:pt x="711200" y="254000"/>
                  </a:lnTo>
                  <a:lnTo>
                    <a:pt x="736600" y="254000"/>
                  </a:lnTo>
                  <a:lnTo>
                    <a:pt x="762000" y="254000"/>
                  </a:lnTo>
                  <a:lnTo>
                    <a:pt x="774700" y="254000"/>
                  </a:lnTo>
                  <a:lnTo>
                    <a:pt x="800100" y="254000"/>
                  </a:lnTo>
                  <a:lnTo>
                    <a:pt x="825500" y="254000"/>
                  </a:lnTo>
                  <a:lnTo>
                    <a:pt x="838200" y="254000"/>
                  </a:lnTo>
                  <a:lnTo>
                    <a:pt x="863600" y="254000"/>
                  </a:lnTo>
                  <a:lnTo>
                    <a:pt x="876300" y="254000"/>
                  </a:lnTo>
                  <a:lnTo>
                    <a:pt x="889000" y="254000"/>
                  </a:lnTo>
                  <a:lnTo>
                    <a:pt x="901700" y="254000"/>
                  </a:lnTo>
                  <a:lnTo>
                    <a:pt x="901700" y="241300"/>
                  </a:lnTo>
                  <a:lnTo>
                    <a:pt x="927100" y="254000"/>
                  </a:lnTo>
                  <a:lnTo>
                    <a:pt x="952500" y="241300"/>
                  </a:lnTo>
                  <a:lnTo>
                    <a:pt x="952500" y="254000"/>
                  </a:lnTo>
                  <a:lnTo>
                    <a:pt x="952500" y="241300"/>
                  </a:lnTo>
                  <a:lnTo>
                    <a:pt x="952500" y="228600"/>
                  </a:lnTo>
                  <a:lnTo>
                    <a:pt x="952500" y="190500"/>
                  </a:lnTo>
                  <a:lnTo>
                    <a:pt x="952500" y="203200"/>
                  </a:lnTo>
                  <a:lnTo>
                    <a:pt x="952500" y="190500"/>
                  </a:lnTo>
                  <a:lnTo>
                    <a:pt x="952500" y="139700"/>
                  </a:lnTo>
                  <a:lnTo>
                    <a:pt x="952500" y="114300"/>
                  </a:lnTo>
                  <a:lnTo>
                    <a:pt x="952500" y="101600"/>
                  </a:lnTo>
                  <a:lnTo>
                    <a:pt x="952500" y="88900"/>
                  </a:lnTo>
                  <a:lnTo>
                    <a:pt x="952500" y="76200"/>
                  </a:lnTo>
                  <a:lnTo>
                    <a:pt x="952500" y="50800"/>
                  </a:lnTo>
                  <a:lnTo>
                    <a:pt x="952500" y="50800"/>
                  </a:lnTo>
                  <a:lnTo>
                    <a:pt x="952500" y="50800"/>
                  </a:lnTo>
                  <a:lnTo>
                    <a:pt x="952500" y="38100"/>
                  </a:lnTo>
                  <a:lnTo>
                    <a:pt x="952500" y="25400"/>
                  </a:lnTo>
                  <a:lnTo>
                    <a:pt x="952500" y="38100"/>
                  </a:lnTo>
                  <a:lnTo>
                    <a:pt x="939800" y="38100"/>
                  </a:lnTo>
                  <a:lnTo>
                    <a:pt x="914400" y="63500"/>
                  </a:lnTo>
                  <a:lnTo>
                    <a:pt x="901700" y="76200"/>
                  </a:lnTo>
                  <a:lnTo>
                    <a:pt x="889000" y="88900"/>
                  </a:lnTo>
                  <a:lnTo>
                    <a:pt x="889000" y="88900"/>
                  </a:lnTo>
                  <a:lnTo>
                    <a:pt x="889000" y="76200"/>
                  </a:lnTo>
                  <a:lnTo>
                    <a:pt x="914400" y="38100"/>
                  </a:lnTo>
                  <a:lnTo>
                    <a:pt x="927100" y="38100"/>
                  </a:lnTo>
                  <a:lnTo>
                    <a:pt x="927100" y="12700"/>
                  </a:lnTo>
                  <a:lnTo>
                    <a:pt x="927100" y="0"/>
                  </a:lnTo>
                  <a:lnTo>
                    <a:pt x="939800" y="0"/>
                  </a:lnTo>
                  <a:lnTo>
                    <a:pt x="952500" y="25400"/>
                  </a:lnTo>
                  <a:lnTo>
                    <a:pt x="977900" y="25400"/>
                  </a:lnTo>
                  <a:lnTo>
                    <a:pt x="977900" y="38100"/>
                  </a:lnTo>
                  <a:lnTo>
                    <a:pt x="990600" y="50800"/>
                  </a:lnTo>
                  <a:lnTo>
                    <a:pt x="1016000" y="50800"/>
                  </a:lnTo>
                  <a:lnTo>
                    <a:pt x="1016000" y="50800"/>
                  </a:lnTo>
                  <a:lnTo>
                    <a:pt x="1028700" y="63500"/>
                  </a:lnTo>
                  <a:lnTo>
                    <a:pt x="1041400" y="63500"/>
                  </a:lnTo>
                  <a:lnTo>
                    <a:pt x="1041400" y="76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1574800" y="3721100"/>
              <a:ext cx="190501" cy="101601"/>
            </a:xfrm>
            <a:custGeom>
              <a:avLst/>
              <a:gdLst/>
              <a:ahLst/>
              <a:cxnLst/>
              <a:rect l="0" t="0" r="0" b="0"/>
              <a:pathLst>
                <a:path w="190501" h="101601">
                  <a:moveTo>
                    <a:pt x="114300" y="0"/>
                  </a:moveTo>
                  <a:lnTo>
                    <a:pt x="101600" y="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50800" y="50800"/>
                  </a:lnTo>
                  <a:lnTo>
                    <a:pt x="38100" y="63500"/>
                  </a:lnTo>
                  <a:lnTo>
                    <a:pt x="25400" y="762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76200"/>
                  </a:lnTo>
                  <a:lnTo>
                    <a:pt x="25400" y="635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52400" y="38100"/>
                  </a:lnTo>
                  <a:lnTo>
                    <a:pt x="152400" y="50800"/>
                  </a:lnTo>
                  <a:lnTo>
                    <a:pt x="152400" y="50800"/>
                  </a:lnTo>
                  <a:lnTo>
                    <a:pt x="152400" y="50800"/>
                  </a:lnTo>
                  <a:lnTo>
                    <a:pt x="165100" y="76200"/>
                  </a:lnTo>
                  <a:lnTo>
                    <a:pt x="177800" y="76200"/>
                  </a:lnTo>
                  <a:lnTo>
                    <a:pt x="177800" y="88900"/>
                  </a:lnTo>
                  <a:lnTo>
                    <a:pt x="190500" y="101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318000" y="19431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215900" y="0"/>
                  </a:moveTo>
                  <a:lnTo>
                    <a:pt x="203200" y="0"/>
                  </a:lnTo>
                  <a:lnTo>
                    <a:pt x="177800" y="0"/>
                  </a:lnTo>
                  <a:lnTo>
                    <a:pt x="177800" y="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254500" y="1866900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139700" y="0"/>
                  </a:moveTo>
                  <a:lnTo>
                    <a:pt x="152400" y="0"/>
                  </a:lnTo>
                  <a:lnTo>
                    <a:pt x="139700" y="12700"/>
                  </a:lnTo>
                  <a:lnTo>
                    <a:pt x="127000" y="12700"/>
                  </a:lnTo>
                  <a:lnTo>
                    <a:pt x="88900" y="38100"/>
                  </a:lnTo>
                  <a:lnTo>
                    <a:pt x="63500" y="50800"/>
                  </a:lnTo>
                  <a:lnTo>
                    <a:pt x="63500" y="63500"/>
                  </a:lnTo>
                  <a:lnTo>
                    <a:pt x="38100" y="76200"/>
                  </a:lnTo>
                  <a:lnTo>
                    <a:pt x="38100" y="76200"/>
                  </a:lnTo>
                  <a:lnTo>
                    <a:pt x="25400" y="76200"/>
                  </a:lnTo>
                  <a:lnTo>
                    <a:pt x="12700" y="889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127000" y="165100"/>
                  </a:lnTo>
                  <a:lnTo>
                    <a:pt x="127000" y="165100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1879600" y="914400"/>
            <a:ext cx="4445001" cy="2717801"/>
            <a:chOff x="1879600" y="914400"/>
            <a:chExt cx="4445001" cy="2717801"/>
          </a:xfrm>
        </p:grpSpPr>
        <p:sp>
          <p:nvSpPr>
            <p:cNvPr id="277" name="Freeform 276"/>
            <p:cNvSpPr/>
            <p:nvPr/>
          </p:nvSpPr>
          <p:spPr>
            <a:xfrm>
              <a:off x="5664200" y="1168400"/>
              <a:ext cx="228601" cy="292101"/>
            </a:xfrm>
            <a:custGeom>
              <a:avLst/>
              <a:gdLst/>
              <a:ahLst/>
              <a:cxnLst/>
              <a:rect l="0" t="0" r="0" b="0"/>
              <a:pathLst>
                <a:path w="228601" h="292101">
                  <a:moveTo>
                    <a:pt x="0" y="63500"/>
                  </a:moveTo>
                  <a:lnTo>
                    <a:pt x="12700" y="50800"/>
                  </a:lnTo>
                  <a:lnTo>
                    <a:pt x="12700" y="50800"/>
                  </a:lnTo>
                  <a:lnTo>
                    <a:pt x="63500" y="254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12700"/>
                  </a:lnTo>
                  <a:lnTo>
                    <a:pt x="152400" y="25400"/>
                  </a:lnTo>
                  <a:lnTo>
                    <a:pt x="152400" y="50800"/>
                  </a:lnTo>
                  <a:lnTo>
                    <a:pt x="152400" y="63500"/>
                  </a:lnTo>
                  <a:lnTo>
                    <a:pt x="139700" y="76200"/>
                  </a:lnTo>
                  <a:lnTo>
                    <a:pt x="127000" y="101600"/>
                  </a:lnTo>
                  <a:lnTo>
                    <a:pt x="114300" y="114300"/>
                  </a:lnTo>
                  <a:lnTo>
                    <a:pt x="101600" y="114300"/>
                  </a:lnTo>
                  <a:lnTo>
                    <a:pt x="101600" y="127000"/>
                  </a:lnTo>
                  <a:lnTo>
                    <a:pt x="101600" y="127000"/>
                  </a:lnTo>
                  <a:lnTo>
                    <a:pt x="114300" y="114300"/>
                  </a:lnTo>
                  <a:lnTo>
                    <a:pt x="165100" y="114300"/>
                  </a:lnTo>
                  <a:lnTo>
                    <a:pt x="190500" y="114300"/>
                  </a:lnTo>
                  <a:lnTo>
                    <a:pt x="203200" y="127000"/>
                  </a:lnTo>
                  <a:lnTo>
                    <a:pt x="215900" y="139700"/>
                  </a:lnTo>
                  <a:lnTo>
                    <a:pt x="215900" y="152400"/>
                  </a:lnTo>
                  <a:lnTo>
                    <a:pt x="228600" y="177800"/>
                  </a:lnTo>
                  <a:lnTo>
                    <a:pt x="228600" y="203200"/>
                  </a:lnTo>
                  <a:lnTo>
                    <a:pt x="228600" y="215900"/>
                  </a:lnTo>
                  <a:lnTo>
                    <a:pt x="215900" y="228600"/>
                  </a:lnTo>
                  <a:lnTo>
                    <a:pt x="215900" y="241300"/>
                  </a:lnTo>
                  <a:lnTo>
                    <a:pt x="190500" y="266700"/>
                  </a:lnTo>
                  <a:lnTo>
                    <a:pt x="190500" y="266700"/>
                  </a:lnTo>
                  <a:lnTo>
                    <a:pt x="165100" y="279400"/>
                  </a:lnTo>
                  <a:lnTo>
                    <a:pt x="152400" y="292100"/>
                  </a:lnTo>
                  <a:lnTo>
                    <a:pt x="127000" y="292100"/>
                  </a:lnTo>
                  <a:lnTo>
                    <a:pt x="101600" y="292100"/>
                  </a:lnTo>
                  <a:lnTo>
                    <a:pt x="101600" y="292100"/>
                  </a:lnTo>
                  <a:lnTo>
                    <a:pt x="76200" y="292100"/>
                  </a:lnTo>
                  <a:lnTo>
                    <a:pt x="76200" y="266700"/>
                  </a:lnTo>
                  <a:lnTo>
                    <a:pt x="7620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905500" y="1168400"/>
              <a:ext cx="101601" cy="127001"/>
            </a:xfrm>
            <a:custGeom>
              <a:avLst/>
              <a:gdLst/>
              <a:ahLst/>
              <a:cxnLst/>
              <a:rect l="0" t="0" r="0" b="0"/>
              <a:pathLst>
                <a:path w="101601" h="1270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76200"/>
                  </a:lnTo>
                  <a:lnTo>
                    <a:pt x="12700" y="63500"/>
                  </a:lnTo>
                  <a:lnTo>
                    <a:pt x="25400" y="50800"/>
                  </a:lnTo>
                  <a:lnTo>
                    <a:pt x="38100" y="25400"/>
                  </a:lnTo>
                  <a:lnTo>
                    <a:pt x="381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019800" y="1041400"/>
              <a:ext cx="101601" cy="254001"/>
            </a:xfrm>
            <a:custGeom>
              <a:avLst/>
              <a:gdLst/>
              <a:ahLst/>
              <a:cxnLst/>
              <a:rect l="0" t="0" r="0" b="0"/>
              <a:pathLst>
                <a:path w="101601" h="254001">
                  <a:moveTo>
                    <a:pt x="88900" y="114300"/>
                  </a:moveTo>
                  <a:lnTo>
                    <a:pt x="76200" y="114300"/>
                  </a:lnTo>
                  <a:lnTo>
                    <a:pt x="38100" y="1524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50800" y="190500"/>
                  </a:lnTo>
                  <a:lnTo>
                    <a:pt x="63500" y="177800"/>
                  </a:lnTo>
                  <a:lnTo>
                    <a:pt x="76200" y="152400"/>
                  </a:lnTo>
                  <a:lnTo>
                    <a:pt x="76200" y="1270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76200" y="63500"/>
                  </a:lnTo>
                  <a:lnTo>
                    <a:pt x="76200" y="101600"/>
                  </a:lnTo>
                  <a:lnTo>
                    <a:pt x="76200" y="1143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76200" y="190500"/>
                  </a:lnTo>
                  <a:lnTo>
                    <a:pt x="88900" y="203200"/>
                  </a:lnTo>
                  <a:lnTo>
                    <a:pt x="88900" y="228600"/>
                  </a:lnTo>
                  <a:lnTo>
                    <a:pt x="88900" y="215900"/>
                  </a:lnTo>
                  <a:lnTo>
                    <a:pt x="88900" y="228600"/>
                  </a:lnTo>
                  <a:lnTo>
                    <a:pt x="101600" y="241300"/>
                  </a:lnTo>
                  <a:lnTo>
                    <a:pt x="1016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5549900" y="914400"/>
              <a:ext cx="774701" cy="571501"/>
            </a:xfrm>
            <a:custGeom>
              <a:avLst/>
              <a:gdLst/>
              <a:ahLst/>
              <a:cxnLst/>
              <a:rect l="0" t="0" r="0" b="0"/>
              <a:pathLst>
                <a:path w="774701" h="571501">
                  <a:moveTo>
                    <a:pt x="685800" y="76200"/>
                  </a:moveTo>
                  <a:lnTo>
                    <a:pt x="673100" y="63500"/>
                  </a:lnTo>
                  <a:lnTo>
                    <a:pt x="660400" y="63500"/>
                  </a:lnTo>
                  <a:lnTo>
                    <a:pt x="584200" y="25400"/>
                  </a:lnTo>
                  <a:lnTo>
                    <a:pt x="546100" y="0"/>
                  </a:lnTo>
                  <a:lnTo>
                    <a:pt x="508000" y="0"/>
                  </a:lnTo>
                  <a:lnTo>
                    <a:pt x="457200" y="0"/>
                  </a:lnTo>
                  <a:lnTo>
                    <a:pt x="406400" y="0"/>
                  </a:lnTo>
                  <a:lnTo>
                    <a:pt x="355600" y="12700"/>
                  </a:lnTo>
                  <a:lnTo>
                    <a:pt x="317500" y="25400"/>
                  </a:lnTo>
                  <a:lnTo>
                    <a:pt x="266700" y="38100"/>
                  </a:lnTo>
                  <a:lnTo>
                    <a:pt x="228600" y="63500"/>
                  </a:lnTo>
                  <a:lnTo>
                    <a:pt x="190500" y="76200"/>
                  </a:lnTo>
                  <a:lnTo>
                    <a:pt x="152400" y="101600"/>
                  </a:lnTo>
                  <a:lnTo>
                    <a:pt x="114300" y="139700"/>
                  </a:lnTo>
                  <a:lnTo>
                    <a:pt x="88900" y="177800"/>
                  </a:lnTo>
                  <a:lnTo>
                    <a:pt x="63500" y="215900"/>
                  </a:lnTo>
                  <a:lnTo>
                    <a:pt x="25400" y="254000"/>
                  </a:lnTo>
                  <a:lnTo>
                    <a:pt x="12700" y="304800"/>
                  </a:lnTo>
                  <a:lnTo>
                    <a:pt x="0" y="342900"/>
                  </a:lnTo>
                  <a:lnTo>
                    <a:pt x="0" y="381000"/>
                  </a:lnTo>
                  <a:lnTo>
                    <a:pt x="12700" y="419100"/>
                  </a:lnTo>
                  <a:lnTo>
                    <a:pt x="25400" y="457200"/>
                  </a:lnTo>
                  <a:lnTo>
                    <a:pt x="50800" y="482600"/>
                  </a:lnTo>
                  <a:lnTo>
                    <a:pt x="76200" y="520700"/>
                  </a:lnTo>
                  <a:lnTo>
                    <a:pt x="114300" y="546100"/>
                  </a:lnTo>
                  <a:lnTo>
                    <a:pt x="152400" y="558800"/>
                  </a:lnTo>
                  <a:lnTo>
                    <a:pt x="190500" y="571500"/>
                  </a:lnTo>
                  <a:lnTo>
                    <a:pt x="241300" y="571500"/>
                  </a:lnTo>
                  <a:lnTo>
                    <a:pt x="292100" y="571500"/>
                  </a:lnTo>
                  <a:lnTo>
                    <a:pt x="330200" y="571500"/>
                  </a:lnTo>
                  <a:lnTo>
                    <a:pt x="393700" y="571500"/>
                  </a:lnTo>
                  <a:lnTo>
                    <a:pt x="431800" y="558800"/>
                  </a:lnTo>
                  <a:lnTo>
                    <a:pt x="482600" y="546100"/>
                  </a:lnTo>
                  <a:lnTo>
                    <a:pt x="533400" y="520700"/>
                  </a:lnTo>
                  <a:lnTo>
                    <a:pt x="571500" y="495300"/>
                  </a:lnTo>
                  <a:lnTo>
                    <a:pt x="622300" y="457200"/>
                  </a:lnTo>
                  <a:lnTo>
                    <a:pt x="660400" y="419100"/>
                  </a:lnTo>
                  <a:lnTo>
                    <a:pt x="698500" y="381000"/>
                  </a:lnTo>
                  <a:lnTo>
                    <a:pt x="723900" y="342900"/>
                  </a:lnTo>
                  <a:lnTo>
                    <a:pt x="749300" y="304800"/>
                  </a:lnTo>
                  <a:lnTo>
                    <a:pt x="762000" y="266700"/>
                  </a:lnTo>
                  <a:lnTo>
                    <a:pt x="774700" y="215900"/>
                  </a:lnTo>
                  <a:lnTo>
                    <a:pt x="774700" y="177800"/>
                  </a:lnTo>
                  <a:lnTo>
                    <a:pt x="774700" y="152400"/>
                  </a:lnTo>
                  <a:lnTo>
                    <a:pt x="762000" y="114300"/>
                  </a:lnTo>
                  <a:lnTo>
                    <a:pt x="749300" y="88900"/>
                  </a:lnTo>
                  <a:lnTo>
                    <a:pt x="723900" y="63500"/>
                  </a:lnTo>
                  <a:lnTo>
                    <a:pt x="685800" y="38100"/>
                  </a:lnTo>
                  <a:lnTo>
                    <a:pt x="660400" y="25400"/>
                  </a:lnTo>
                  <a:lnTo>
                    <a:pt x="635000" y="12700"/>
                  </a:lnTo>
                  <a:lnTo>
                    <a:pt x="584200" y="12700"/>
                  </a:lnTo>
                  <a:lnTo>
                    <a:pt x="546100" y="12700"/>
                  </a:lnTo>
                  <a:lnTo>
                    <a:pt x="482600" y="38100"/>
                  </a:lnTo>
                  <a:lnTo>
                    <a:pt x="431800" y="38100"/>
                  </a:lnTo>
                  <a:lnTo>
                    <a:pt x="4191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892300" y="36195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1879600" y="36195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152400" y="12700"/>
                  </a:moveTo>
                  <a:lnTo>
                    <a:pt x="152400" y="1270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2020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1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4.1.2</dc:title>
  <dc:creator>Valerie Barber</dc:creator>
  <cp:lastModifiedBy>Debbie Rosenow</cp:lastModifiedBy>
  <cp:revision>38</cp:revision>
  <dcterms:created xsi:type="dcterms:W3CDTF">2016-02-15T22:49:04Z</dcterms:created>
  <dcterms:modified xsi:type="dcterms:W3CDTF">2016-10-26T21:42:08Z</dcterms:modified>
</cp:coreProperties>
</file>