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D1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07" d="100"/>
          <a:sy n="107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D54BE-34DE-8943-B57E-82B6E1707E9F}" type="datetimeFigureOut">
              <a:rPr lang="en-US" smtClean="0"/>
              <a:pPr/>
              <a:t>10/26/2016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0E1F-EFE8-5545-AD39-4AFDEEBDF0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D54BE-34DE-8943-B57E-82B6E1707E9F}" type="datetimeFigureOut">
              <a:rPr lang="en-US" smtClean="0"/>
              <a:pPr/>
              <a:t>10/26/2016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0E1F-EFE8-5545-AD39-4AFDEEBDF0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D54BE-34DE-8943-B57E-82B6E1707E9F}" type="datetimeFigureOut">
              <a:rPr lang="en-US" smtClean="0"/>
              <a:pPr/>
              <a:t>10/26/2016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0E1F-EFE8-5545-AD39-4AFDEEBDF0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D54BE-34DE-8943-B57E-82B6E1707E9F}" type="datetimeFigureOut">
              <a:rPr lang="en-US" smtClean="0"/>
              <a:pPr/>
              <a:t>10/26/2016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0E1F-EFE8-5545-AD39-4AFDEEBDF0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D54BE-34DE-8943-B57E-82B6E1707E9F}" type="datetimeFigureOut">
              <a:rPr lang="en-US" smtClean="0"/>
              <a:pPr/>
              <a:t>10/26/2016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0E1F-EFE8-5545-AD39-4AFDEEBDF0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D54BE-34DE-8943-B57E-82B6E1707E9F}" type="datetimeFigureOut">
              <a:rPr lang="en-US" smtClean="0"/>
              <a:pPr/>
              <a:t>10/26/2016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0E1F-EFE8-5545-AD39-4AFDEEBDF0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D54BE-34DE-8943-B57E-82B6E1707E9F}" type="datetimeFigureOut">
              <a:rPr lang="en-US" smtClean="0"/>
              <a:pPr/>
              <a:t>10/26/2016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0E1F-EFE8-5545-AD39-4AFDEEBDF0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D54BE-34DE-8943-B57E-82B6E1707E9F}" type="datetimeFigureOut">
              <a:rPr lang="en-US" smtClean="0"/>
              <a:pPr/>
              <a:t>10/26/2016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0E1F-EFE8-5545-AD39-4AFDEEBDF0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D54BE-34DE-8943-B57E-82B6E1707E9F}" type="datetimeFigureOut">
              <a:rPr lang="en-US" smtClean="0"/>
              <a:pPr/>
              <a:t>10/26/2016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0E1F-EFE8-5545-AD39-4AFDEEBDF0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D54BE-34DE-8943-B57E-82B6E1707E9F}" type="datetimeFigureOut">
              <a:rPr lang="en-US" smtClean="0"/>
              <a:pPr/>
              <a:t>10/26/2016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0E1F-EFE8-5545-AD39-4AFDEEBDF0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D54BE-34DE-8943-B57E-82B6E1707E9F}" type="datetimeFigureOut">
              <a:rPr lang="en-US" smtClean="0"/>
              <a:pPr/>
              <a:t>10/26/2016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0E1F-EFE8-5545-AD39-4AFDEEBDF0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D54BE-34DE-8943-B57E-82B6E1707E9F}" type="datetimeFigureOut">
              <a:rPr lang="en-US" smtClean="0"/>
              <a:pPr/>
              <a:t>10/26/2016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70E1F-EFE8-5545-AD39-4AFDEEBDF09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2743200" cy="487362"/>
          </a:xfrm>
          <a:solidFill>
            <a:srgbClr val="16E444"/>
          </a:solidFill>
          <a:ln w="57150" cmpd="sng">
            <a:solidFill>
              <a:srgbClr val="31D1D5"/>
            </a:solidFill>
          </a:ln>
        </p:spPr>
        <p:txBody>
          <a:bodyPr>
            <a:normAutofit/>
          </a:bodyPr>
          <a:lstStyle/>
          <a:p>
            <a:r>
              <a:rPr lang="en-US" sz="2400" smtClean="0"/>
              <a:t>Tool-Kit</a:t>
            </a:r>
            <a:endParaRPr lang="en-US" sz="24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91" y="838201"/>
            <a:ext cx="8729709" cy="304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4" name="Group 123"/>
          <p:cNvGrpSpPr/>
          <p:nvPr/>
        </p:nvGrpSpPr>
        <p:grpSpPr>
          <a:xfrm>
            <a:off x="901700" y="1219200"/>
            <a:ext cx="7810501" cy="3721101"/>
            <a:chOff x="901700" y="1219200"/>
            <a:chExt cx="7810501" cy="3721101"/>
          </a:xfrm>
        </p:grpSpPr>
        <p:sp>
          <p:nvSpPr>
            <p:cNvPr id="128" name="Freeform 127"/>
            <p:cNvSpPr/>
            <p:nvPr/>
          </p:nvSpPr>
          <p:spPr>
            <a:xfrm>
              <a:off x="952500" y="4254500"/>
              <a:ext cx="88901" cy="317501"/>
            </a:xfrm>
            <a:custGeom>
              <a:avLst/>
              <a:gdLst/>
              <a:ahLst/>
              <a:cxnLst/>
              <a:rect l="0" t="0" r="0" b="0"/>
              <a:pathLst>
                <a:path w="88901" h="317501">
                  <a:moveTo>
                    <a:pt x="0" y="0"/>
                  </a:moveTo>
                  <a:lnTo>
                    <a:pt x="0" y="0"/>
                  </a:lnTo>
                  <a:lnTo>
                    <a:pt x="0" y="63500"/>
                  </a:lnTo>
                  <a:lnTo>
                    <a:pt x="25400" y="88900"/>
                  </a:lnTo>
                  <a:lnTo>
                    <a:pt x="25400" y="114300"/>
                  </a:lnTo>
                  <a:lnTo>
                    <a:pt x="38100" y="152400"/>
                  </a:lnTo>
                  <a:lnTo>
                    <a:pt x="50800" y="177800"/>
                  </a:lnTo>
                  <a:lnTo>
                    <a:pt x="63500" y="215900"/>
                  </a:lnTo>
                  <a:lnTo>
                    <a:pt x="76200" y="241300"/>
                  </a:lnTo>
                  <a:lnTo>
                    <a:pt x="88900" y="266700"/>
                  </a:lnTo>
                  <a:lnTo>
                    <a:pt x="88900" y="292100"/>
                  </a:lnTo>
                  <a:lnTo>
                    <a:pt x="88900" y="304800"/>
                  </a:lnTo>
                  <a:lnTo>
                    <a:pt x="88900" y="317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Freeform 128"/>
            <p:cNvSpPr/>
            <p:nvPr/>
          </p:nvSpPr>
          <p:spPr>
            <a:xfrm>
              <a:off x="1092200" y="4178300"/>
              <a:ext cx="139701" cy="177801"/>
            </a:xfrm>
            <a:custGeom>
              <a:avLst/>
              <a:gdLst/>
              <a:ahLst/>
              <a:cxnLst/>
              <a:rect l="0" t="0" r="0" b="0"/>
              <a:pathLst>
                <a:path w="139701" h="177801">
                  <a:moveTo>
                    <a:pt x="38100" y="0"/>
                  </a:moveTo>
                  <a:lnTo>
                    <a:pt x="38100" y="0"/>
                  </a:lnTo>
                  <a:lnTo>
                    <a:pt x="38100" y="12700"/>
                  </a:lnTo>
                  <a:lnTo>
                    <a:pt x="12700" y="50800"/>
                  </a:lnTo>
                  <a:lnTo>
                    <a:pt x="0" y="76200"/>
                  </a:lnTo>
                  <a:lnTo>
                    <a:pt x="0" y="76200"/>
                  </a:lnTo>
                  <a:lnTo>
                    <a:pt x="25400" y="88900"/>
                  </a:lnTo>
                  <a:lnTo>
                    <a:pt x="38100" y="88900"/>
                  </a:lnTo>
                  <a:lnTo>
                    <a:pt x="50800" y="76200"/>
                  </a:lnTo>
                  <a:lnTo>
                    <a:pt x="76200" y="76200"/>
                  </a:lnTo>
                  <a:lnTo>
                    <a:pt x="101600" y="63500"/>
                  </a:lnTo>
                  <a:lnTo>
                    <a:pt x="114300" y="63500"/>
                  </a:lnTo>
                  <a:lnTo>
                    <a:pt x="127000" y="63500"/>
                  </a:lnTo>
                  <a:lnTo>
                    <a:pt x="139700" y="76200"/>
                  </a:lnTo>
                  <a:lnTo>
                    <a:pt x="139700" y="63500"/>
                  </a:lnTo>
                  <a:lnTo>
                    <a:pt x="139700" y="76200"/>
                  </a:lnTo>
                  <a:lnTo>
                    <a:pt x="127000" y="114300"/>
                  </a:lnTo>
                  <a:lnTo>
                    <a:pt x="127000" y="127000"/>
                  </a:lnTo>
                  <a:lnTo>
                    <a:pt x="114300" y="152400"/>
                  </a:lnTo>
                  <a:lnTo>
                    <a:pt x="101600" y="165100"/>
                  </a:lnTo>
                  <a:lnTo>
                    <a:pt x="88900" y="177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Freeform 129"/>
            <p:cNvSpPr/>
            <p:nvPr/>
          </p:nvSpPr>
          <p:spPr>
            <a:xfrm>
              <a:off x="1257300" y="4178300"/>
              <a:ext cx="76201" cy="114301"/>
            </a:xfrm>
            <a:custGeom>
              <a:avLst/>
              <a:gdLst/>
              <a:ahLst/>
              <a:cxnLst/>
              <a:rect l="0" t="0" r="0" b="0"/>
              <a:pathLst>
                <a:path w="76201" h="114301">
                  <a:moveTo>
                    <a:pt x="0" y="0"/>
                  </a:moveTo>
                  <a:lnTo>
                    <a:pt x="25400" y="50800"/>
                  </a:lnTo>
                  <a:lnTo>
                    <a:pt x="38100" y="76200"/>
                  </a:lnTo>
                  <a:lnTo>
                    <a:pt x="50800" y="88900"/>
                  </a:lnTo>
                  <a:lnTo>
                    <a:pt x="50800" y="101600"/>
                  </a:lnTo>
                  <a:lnTo>
                    <a:pt x="63500" y="114300"/>
                  </a:lnTo>
                  <a:lnTo>
                    <a:pt x="76200" y="114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Freeform 130"/>
            <p:cNvSpPr/>
            <p:nvPr/>
          </p:nvSpPr>
          <p:spPr>
            <a:xfrm>
              <a:off x="1244600" y="4114800"/>
              <a:ext cx="152401" cy="88901"/>
            </a:xfrm>
            <a:custGeom>
              <a:avLst/>
              <a:gdLst/>
              <a:ahLst/>
              <a:cxnLst/>
              <a:rect l="0" t="0" r="0" b="0"/>
              <a:pathLst>
                <a:path w="152401" h="88901">
                  <a:moveTo>
                    <a:pt x="0" y="88900"/>
                  </a:moveTo>
                  <a:lnTo>
                    <a:pt x="12700" y="76200"/>
                  </a:lnTo>
                  <a:lnTo>
                    <a:pt x="25400" y="76200"/>
                  </a:lnTo>
                  <a:lnTo>
                    <a:pt x="76200" y="50800"/>
                  </a:lnTo>
                  <a:lnTo>
                    <a:pt x="101600" y="25400"/>
                  </a:lnTo>
                  <a:lnTo>
                    <a:pt x="127000" y="25400"/>
                  </a:lnTo>
                  <a:lnTo>
                    <a:pt x="152400" y="0"/>
                  </a:lnTo>
                  <a:lnTo>
                    <a:pt x="1524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Freeform 131"/>
            <p:cNvSpPr/>
            <p:nvPr/>
          </p:nvSpPr>
          <p:spPr>
            <a:xfrm>
              <a:off x="901700" y="4025900"/>
              <a:ext cx="647701" cy="673101"/>
            </a:xfrm>
            <a:custGeom>
              <a:avLst/>
              <a:gdLst/>
              <a:ahLst/>
              <a:cxnLst/>
              <a:rect l="0" t="0" r="0" b="0"/>
              <a:pathLst>
                <a:path w="647701" h="673101">
                  <a:moveTo>
                    <a:pt x="292100" y="12700"/>
                  </a:moveTo>
                  <a:lnTo>
                    <a:pt x="228600" y="25400"/>
                  </a:lnTo>
                  <a:lnTo>
                    <a:pt x="190500" y="50800"/>
                  </a:lnTo>
                  <a:lnTo>
                    <a:pt x="152400" y="88900"/>
                  </a:lnTo>
                  <a:lnTo>
                    <a:pt x="114300" y="127000"/>
                  </a:lnTo>
                  <a:lnTo>
                    <a:pt x="88900" y="152400"/>
                  </a:lnTo>
                  <a:lnTo>
                    <a:pt x="63500" y="190500"/>
                  </a:lnTo>
                  <a:lnTo>
                    <a:pt x="38100" y="228600"/>
                  </a:lnTo>
                  <a:lnTo>
                    <a:pt x="12700" y="266700"/>
                  </a:lnTo>
                  <a:lnTo>
                    <a:pt x="0" y="304800"/>
                  </a:lnTo>
                  <a:lnTo>
                    <a:pt x="0" y="355600"/>
                  </a:lnTo>
                  <a:lnTo>
                    <a:pt x="0" y="406400"/>
                  </a:lnTo>
                  <a:lnTo>
                    <a:pt x="0" y="444500"/>
                  </a:lnTo>
                  <a:lnTo>
                    <a:pt x="12700" y="495300"/>
                  </a:lnTo>
                  <a:lnTo>
                    <a:pt x="38100" y="533400"/>
                  </a:lnTo>
                  <a:lnTo>
                    <a:pt x="63500" y="571500"/>
                  </a:lnTo>
                  <a:lnTo>
                    <a:pt x="88900" y="609600"/>
                  </a:lnTo>
                  <a:lnTo>
                    <a:pt x="127000" y="635000"/>
                  </a:lnTo>
                  <a:lnTo>
                    <a:pt x="165100" y="647700"/>
                  </a:lnTo>
                  <a:lnTo>
                    <a:pt x="215900" y="660400"/>
                  </a:lnTo>
                  <a:lnTo>
                    <a:pt x="254000" y="673100"/>
                  </a:lnTo>
                  <a:lnTo>
                    <a:pt x="317500" y="660400"/>
                  </a:lnTo>
                  <a:lnTo>
                    <a:pt x="368300" y="647700"/>
                  </a:lnTo>
                  <a:lnTo>
                    <a:pt x="406400" y="622300"/>
                  </a:lnTo>
                  <a:lnTo>
                    <a:pt x="469900" y="596900"/>
                  </a:lnTo>
                  <a:lnTo>
                    <a:pt x="508000" y="546100"/>
                  </a:lnTo>
                  <a:lnTo>
                    <a:pt x="558800" y="495300"/>
                  </a:lnTo>
                  <a:lnTo>
                    <a:pt x="584200" y="444500"/>
                  </a:lnTo>
                  <a:lnTo>
                    <a:pt x="622300" y="393700"/>
                  </a:lnTo>
                  <a:lnTo>
                    <a:pt x="635000" y="342900"/>
                  </a:lnTo>
                  <a:lnTo>
                    <a:pt x="647700" y="279400"/>
                  </a:lnTo>
                  <a:lnTo>
                    <a:pt x="647700" y="228600"/>
                  </a:lnTo>
                  <a:lnTo>
                    <a:pt x="647700" y="165100"/>
                  </a:lnTo>
                  <a:lnTo>
                    <a:pt x="635000" y="114300"/>
                  </a:lnTo>
                  <a:lnTo>
                    <a:pt x="609600" y="76200"/>
                  </a:lnTo>
                  <a:lnTo>
                    <a:pt x="584200" y="50800"/>
                  </a:lnTo>
                  <a:lnTo>
                    <a:pt x="546100" y="25400"/>
                  </a:lnTo>
                  <a:lnTo>
                    <a:pt x="508000" y="0"/>
                  </a:lnTo>
                  <a:lnTo>
                    <a:pt x="469900" y="0"/>
                  </a:lnTo>
                  <a:lnTo>
                    <a:pt x="419100" y="0"/>
                  </a:lnTo>
                  <a:lnTo>
                    <a:pt x="381000" y="12700"/>
                  </a:lnTo>
                  <a:lnTo>
                    <a:pt x="342900" y="25400"/>
                  </a:lnTo>
                  <a:lnTo>
                    <a:pt x="317500" y="381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Freeform 132"/>
            <p:cNvSpPr/>
            <p:nvPr/>
          </p:nvSpPr>
          <p:spPr>
            <a:xfrm>
              <a:off x="1701800" y="4292600"/>
              <a:ext cx="127001" cy="381001"/>
            </a:xfrm>
            <a:custGeom>
              <a:avLst/>
              <a:gdLst/>
              <a:ahLst/>
              <a:cxnLst/>
              <a:rect l="0" t="0" r="0" b="0"/>
              <a:pathLst>
                <a:path w="127001" h="381001">
                  <a:moveTo>
                    <a:pt x="0" y="63500"/>
                  </a:moveTo>
                  <a:lnTo>
                    <a:pt x="12700" y="101600"/>
                  </a:lnTo>
                  <a:lnTo>
                    <a:pt x="25400" y="139700"/>
                  </a:lnTo>
                  <a:lnTo>
                    <a:pt x="25400" y="190500"/>
                  </a:lnTo>
                  <a:lnTo>
                    <a:pt x="25400" y="228600"/>
                  </a:lnTo>
                  <a:lnTo>
                    <a:pt x="38100" y="279400"/>
                  </a:lnTo>
                  <a:lnTo>
                    <a:pt x="50800" y="317500"/>
                  </a:lnTo>
                  <a:lnTo>
                    <a:pt x="63500" y="342900"/>
                  </a:lnTo>
                  <a:lnTo>
                    <a:pt x="63500" y="368300"/>
                  </a:lnTo>
                  <a:lnTo>
                    <a:pt x="63500" y="381000"/>
                  </a:lnTo>
                  <a:lnTo>
                    <a:pt x="50800" y="381000"/>
                  </a:lnTo>
                  <a:lnTo>
                    <a:pt x="50800" y="355600"/>
                  </a:lnTo>
                  <a:lnTo>
                    <a:pt x="25400" y="266700"/>
                  </a:lnTo>
                  <a:lnTo>
                    <a:pt x="25400" y="203200"/>
                  </a:lnTo>
                  <a:lnTo>
                    <a:pt x="38100" y="139700"/>
                  </a:lnTo>
                  <a:lnTo>
                    <a:pt x="50800" y="101600"/>
                  </a:lnTo>
                  <a:lnTo>
                    <a:pt x="63500" y="63500"/>
                  </a:lnTo>
                  <a:lnTo>
                    <a:pt x="88900" y="25400"/>
                  </a:lnTo>
                  <a:lnTo>
                    <a:pt x="101600" y="12700"/>
                  </a:lnTo>
                  <a:lnTo>
                    <a:pt x="114300" y="12700"/>
                  </a:lnTo>
                  <a:lnTo>
                    <a:pt x="114300" y="0"/>
                  </a:lnTo>
                  <a:lnTo>
                    <a:pt x="127000" y="50800"/>
                  </a:lnTo>
                  <a:lnTo>
                    <a:pt x="127000" y="76200"/>
                  </a:lnTo>
                  <a:lnTo>
                    <a:pt x="114300" y="101600"/>
                  </a:lnTo>
                  <a:lnTo>
                    <a:pt x="114300" y="127000"/>
                  </a:lnTo>
                  <a:lnTo>
                    <a:pt x="101600" y="139700"/>
                  </a:lnTo>
                  <a:lnTo>
                    <a:pt x="88900" y="152400"/>
                  </a:lnTo>
                  <a:lnTo>
                    <a:pt x="63500" y="165100"/>
                  </a:lnTo>
                  <a:lnTo>
                    <a:pt x="63500" y="165100"/>
                  </a:lnTo>
                  <a:lnTo>
                    <a:pt x="38100" y="165100"/>
                  </a:lnTo>
                  <a:lnTo>
                    <a:pt x="25400" y="152400"/>
                  </a:lnTo>
                  <a:lnTo>
                    <a:pt x="25400" y="139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Freeform 133"/>
            <p:cNvSpPr/>
            <p:nvPr/>
          </p:nvSpPr>
          <p:spPr>
            <a:xfrm>
              <a:off x="1905000" y="4165600"/>
              <a:ext cx="63501" cy="279401"/>
            </a:xfrm>
            <a:custGeom>
              <a:avLst/>
              <a:gdLst/>
              <a:ahLst/>
              <a:cxnLst/>
              <a:rect l="0" t="0" r="0" b="0"/>
              <a:pathLst>
                <a:path w="63501" h="279401">
                  <a:moveTo>
                    <a:pt x="0" y="0"/>
                  </a:moveTo>
                  <a:lnTo>
                    <a:pt x="12700" y="25400"/>
                  </a:lnTo>
                  <a:lnTo>
                    <a:pt x="25400" y="63500"/>
                  </a:lnTo>
                  <a:lnTo>
                    <a:pt x="38100" y="114300"/>
                  </a:lnTo>
                  <a:lnTo>
                    <a:pt x="38100" y="152400"/>
                  </a:lnTo>
                  <a:lnTo>
                    <a:pt x="38100" y="177800"/>
                  </a:lnTo>
                  <a:lnTo>
                    <a:pt x="38100" y="215900"/>
                  </a:lnTo>
                  <a:lnTo>
                    <a:pt x="38100" y="241300"/>
                  </a:lnTo>
                  <a:lnTo>
                    <a:pt x="50800" y="266700"/>
                  </a:lnTo>
                  <a:lnTo>
                    <a:pt x="63500" y="266700"/>
                  </a:lnTo>
                  <a:lnTo>
                    <a:pt x="63500" y="279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Freeform 134"/>
            <p:cNvSpPr/>
            <p:nvPr/>
          </p:nvSpPr>
          <p:spPr>
            <a:xfrm>
              <a:off x="2032000" y="4267200"/>
              <a:ext cx="165101" cy="165101"/>
            </a:xfrm>
            <a:custGeom>
              <a:avLst/>
              <a:gdLst/>
              <a:ahLst/>
              <a:cxnLst/>
              <a:rect l="0" t="0" r="0" b="0"/>
              <a:pathLst>
                <a:path w="165101" h="165101">
                  <a:moveTo>
                    <a:pt x="63500" y="0"/>
                  </a:moveTo>
                  <a:lnTo>
                    <a:pt x="63500" y="12700"/>
                  </a:lnTo>
                  <a:lnTo>
                    <a:pt x="25400" y="76200"/>
                  </a:lnTo>
                  <a:lnTo>
                    <a:pt x="12700" y="114300"/>
                  </a:lnTo>
                  <a:lnTo>
                    <a:pt x="0" y="139700"/>
                  </a:lnTo>
                  <a:lnTo>
                    <a:pt x="12700" y="152400"/>
                  </a:lnTo>
                  <a:lnTo>
                    <a:pt x="0" y="165100"/>
                  </a:lnTo>
                  <a:lnTo>
                    <a:pt x="12700" y="165100"/>
                  </a:lnTo>
                  <a:lnTo>
                    <a:pt x="63500" y="127000"/>
                  </a:lnTo>
                  <a:lnTo>
                    <a:pt x="76200" y="101600"/>
                  </a:lnTo>
                  <a:lnTo>
                    <a:pt x="88900" y="76200"/>
                  </a:lnTo>
                  <a:lnTo>
                    <a:pt x="101600" y="50800"/>
                  </a:lnTo>
                  <a:lnTo>
                    <a:pt x="101600" y="25400"/>
                  </a:lnTo>
                  <a:lnTo>
                    <a:pt x="114300" y="25400"/>
                  </a:lnTo>
                  <a:lnTo>
                    <a:pt x="114300" y="12700"/>
                  </a:lnTo>
                  <a:lnTo>
                    <a:pt x="114300" y="25400"/>
                  </a:lnTo>
                  <a:lnTo>
                    <a:pt x="114300" y="25400"/>
                  </a:lnTo>
                  <a:lnTo>
                    <a:pt x="127000" y="88900"/>
                  </a:lnTo>
                  <a:lnTo>
                    <a:pt x="139700" y="114300"/>
                  </a:lnTo>
                  <a:lnTo>
                    <a:pt x="152400" y="114300"/>
                  </a:lnTo>
                  <a:lnTo>
                    <a:pt x="165100" y="114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Freeform 135"/>
            <p:cNvSpPr/>
            <p:nvPr/>
          </p:nvSpPr>
          <p:spPr>
            <a:xfrm>
              <a:off x="2222500" y="4279900"/>
              <a:ext cx="88901" cy="127001"/>
            </a:xfrm>
            <a:custGeom>
              <a:avLst/>
              <a:gdLst/>
              <a:ahLst/>
              <a:cxnLst/>
              <a:rect l="0" t="0" r="0" b="0"/>
              <a:pathLst>
                <a:path w="88901" h="127001">
                  <a:moveTo>
                    <a:pt x="50800" y="0"/>
                  </a:moveTo>
                  <a:lnTo>
                    <a:pt x="25400" y="25400"/>
                  </a:lnTo>
                  <a:lnTo>
                    <a:pt x="12700" y="50800"/>
                  </a:lnTo>
                  <a:lnTo>
                    <a:pt x="12700" y="76200"/>
                  </a:lnTo>
                  <a:lnTo>
                    <a:pt x="0" y="101600"/>
                  </a:lnTo>
                  <a:lnTo>
                    <a:pt x="12700" y="114300"/>
                  </a:lnTo>
                  <a:lnTo>
                    <a:pt x="12700" y="127000"/>
                  </a:lnTo>
                  <a:lnTo>
                    <a:pt x="38100" y="127000"/>
                  </a:lnTo>
                  <a:lnTo>
                    <a:pt x="50800" y="127000"/>
                  </a:lnTo>
                  <a:lnTo>
                    <a:pt x="76200" y="127000"/>
                  </a:lnTo>
                  <a:lnTo>
                    <a:pt x="88900" y="1270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Freeform 137"/>
            <p:cNvSpPr/>
            <p:nvPr/>
          </p:nvSpPr>
          <p:spPr>
            <a:xfrm>
              <a:off x="2679700" y="4229100"/>
              <a:ext cx="12701" cy="114301"/>
            </a:xfrm>
            <a:custGeom>
              <a:avLst/>
              <a:gdLst/>
              <a:ahLst/>
              <a:cxnLst/>
              <a:rect l="0" t="0" r="0" b="0"/>
              <a:pathLst>
                <a:path w="12701" h="114301">
                  <a:moveTo>
                    <a:pt x="0" y="0"/>
                  </a:moveTo>
                  <a:lnTo>
                    <a:pt x="0" y="25400"/>
                  </a:lnTo>
                  <a:lnTo>
                    <a:pt x="12700" y="50800"/>
                  </a:lnTo>
                  <a:lnTo>
                    <a:pt x="12700" y="88900"/>
                  </a:lnTo>
                  <a:lnTo>
                    <a:pt x="12700" y="101600"/>
                  </a:lnTo>
                  <a:lnTo>
                    <a:pt x="12700" y="114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Freeform 138"/>
            <p:cNvSpPr/>
            <p:nvPr/>
          </p:nvSpPr>
          <p:spPr>
            <a:xfrm>
              <a:off x="2654300" y="4191000"/>
              <a:ext cx="1" cy="1"/>
            </a:xfrm>
            <a:custGeom>
              <a:avLst/>
              <a:gdLst/>
              <a:ahLst/>
              <a:cxnLst/>
              <a:rect l="0" t="0" r="0" b="0"/>
              <a:pathLst>
                <a:path w="1" h="1">
                  <a:moveTo>
                    <a:pt x="0" y="0"/>
                  </a:moveTo>
                  <a:close/>
                </a:path>
              </a:pathLst>
            </a:custGeom>
            <a:noFill/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tint val="100000"/>
                          <a:shade val="100000"/>
                          <a:satMod val="130000"/>
                        </a:schemeClr>
                      </a:gs>
                      <a:gs pos="100000">
                        <a:schemeClr val="accent1">
                          <a:tint val="50000"/>
                          <a:shade val="100000"/>
                          <a:satMod val="350000"/>
                        </a:schemeClr>
                      </a:gs>
                    </a:gsLst>
                    <a:lin ang="16200000" scaled="0"/>
                  </a:gradFill>
                </a14:hiddenFill>
              </a:ext>
            </a:ex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Freeform 139"/>
            <p:cNvSpPr/>
            <p:nvPr/>
          </p:nvSpPr>
          <p:spPr>
            <a:xfrm>
              <a:off x="2794000" y="4203700"/>
              <a:ext cx="165101" cy="139701"/>
            </a:xfrm>
            <a:custGeom>
              <a:avLst/>
              <a:gdLst/>
              <a:ahLst/>
              <a:cxnLst/>
              <a:rect l="0" t="0" r="0" b="0"/>
              <a:pathLst>
                <a:path w="165101" h="139701">
                  <a:moveTo>
                    <a:pt x="0" y="50800"/>
                  </a:moveTo>
                  <a:lnTo>
                    <a:pt x="0" y="63500"/>
                  </a:lnTo>
                  <a:lnTo>
                    <a:pt x="0" y="76200"/>
                  </a:lnTo>
                  <a:lnTo>
                    <a:pt x="12700" y="139700"/>
                  </a:lnTo>
                  <a:lnTo>
                    <a:pt x="12700" y="139700"/>
                  </a:lnTo>
                  <a:lnTo>
                    <a:pt x="25400" y="139700"/>
                  </a:lnTo>
                  <a:lnTo>
                    <a:pt x="38100" y="127000"/>
                  </a:lnTo>
                  <a:lnTo>
                    <a:pt x="38100" y="139700"/>
                  </a:lnTo>
                  <a:lnTo>
                    <a:pt x="38100" y="127000"/>
                  </a:lnTo>
                  <a:lnTo>
                    <a:pt x="63500" y="63500"/>
                  </a:lnTo>
                  <a:lnTo>
                    <a:pt x="76200" y="25400"/>
                  </a:lnTo>
                  <a:lnTo>
                    <a:pt x="101600" y="12700"/>
                  </a:lnTo>
                  <a:lnTo>
                    <a:pt x="114300" y="0"/>
                  </a:lnTo>
                  <a:lnTo>
                    <a:pt x="114300" y="0"/>
                  </a:lnTo>
                  <a:lnTo>
                    <a:pt x="127000" y="12700"/>
                  </a:lnTo>
                  <a:lnTo>
                    <a:pt x="139700" y="38100"/>
                  </a:lnTo>
                  <a:lnTo>
                    <a:pt x="139700" y="63500"/>
                  </a:lnTo>
                  <a:lnTo>
                    <a:pt x="139700" y="101600"/>
                  </a:lnTo>
                  <a:lnTo>
                    <a:pt x="139700" y="114300"/>
                  </a:lnTo>
                  <a:lnTo>
                    <a:pt x="152400" y="139700"/>
                  </a:lnTo>
                  <a:lnTo>
                    <a:pt x="165100" y="139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Freeform 140"/>
            <p:cNvSpPr/>
            <p:nvPr/>
          </p:nvSpPr>
          <p:spPr>
            <a:xfrm>
              <a:off x="3086100" y="4089400"/>
              <a:ext cx="38101" cy="254001"/>
            </a:xfrm>
            <a:custGeom>
              <a:avLst/>
              <a:gdLst/>
              <a:ahLst/>
              <a:cxnLst/>
              <a:rect l="0" t="0" r="0" b="0"/>
              <a:pathLst>
                <a:path w="38101" h="254001">
                  <a:moveTo>
                    <a:pt x="1270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0" y="101600"/>
                  </a:lnTo>
                  <a:lnTo>
                    <a:pt x="0" y="165100"/>
                  </a:lnTo>
                  <a:lnTo>
                    <a:pt x="0" y="203200"/>
                  </a:lnTo>
                  <a:lnTo>
                    <a:pt x="12700" y="228600"/>
                  </a:lnTo>
                  <a:lnTo>
                    <a:pt x="25400" y="241300"/>
                  </a:lnTo>
                  <a:lnTo>
                    <a:pt x="25400" y="254000"/>
                  </a:lnTo>
                  <a:lnTo>
                    <a:pt x="38100" y="2540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Freeform 141"/>
            <p:cNvSpPr/>
            <p:nvPr/>
          </p:nvSpPr>
          <p:spPr>
            <a:xfrm>
              <a:off x="3175000" y="4229100"/>
              <a:ext cx="88901" cy="114301"/>
            </a:xfrm>
            <a:custGeom>
              <a:avLst/>
              <a:gdLst/>
              <a:ahLst/>
              <a:cxnLst/>
              <a:rect l="0" t="0" r="0" b="0"/>
              <a:pathLst>
                <a:path w="88901" h="114301">
                  <a:moveTo>
                    <a:pt x="0" y="38100"/>
                  </a:moveTo>
                  <a:lnTo>
                    <a:pt x="0" y="76200"/>
                  </a:lnTo>
                  <a:lnTo>
                    <a:pt x="12700" y="88900"/>
                  </a:lnTo>
                  <a:lnTo>
                    <a:pt x="25400" y="101600"/>
                  </a:lnTo>
                  <a:lnTo>
                    <a:pt x="38100" y="114300"/>
                  </a:lnTo>
                  <a:lnTo>
                    <a:pt x="63500" y="101600"/>
                  </a:lnTo>
                  <a:lnTo>
                    <a:pt x="76200" y="88900"/>
                  </a:lnTo>
                  <a:lnTo>
                    <a:pt x="88900" y="63500"/>
                  </a:lnTo>
                  <a:lnTo>
                    <a:pt x="88900" y="50800"/>
                  </a:lnTo>
                  <a:lnTo>
                    <a:pt x="88900" y="25400"/>
                  </a:lnTo>
                  <a:lnTo>
                    <a:pt x="88900" y="12700"/>
                  </a:lnTo>
                  <a:lnTo>
                    <a:pt x="76200" y="0"/>
                  </a:lnTo>
                  <a:lnTo>
                    <a:pt x="63500" y="0"/>
                  </a:lnTo>
                  <a:lnTo>
                    <a:pt x="38100" y="12700"/>
                  </a:lnTo>
                  <a:lnTo>
                    <a:pt x="25400" y="25400"/>
                  </a:lnTo>
                  <a:lnTo>
                    <a:pt x="0" y="25400"/>
                  </a:lnTo>
                  <a:lnTo>
                    <a:pt x="0" y="38100"/>
                  </a:lnTo>
                  <a:lnTo>
                    <a:pt x="0" y="38100"/>
                  </a:lnTo>
                  <a:close/>
                </a:path>
              </a:pathLst>
            </a:custGeom>
            <a:noFill/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tint val="100000"/>
                          <a:shade val="100000"/>
                          <a:satMod val="130000"/>
                        </a:schemeClr>
                      </a:gs>
                      <a:gs pos="100000">
                        <a:schemeClr val="accent1">
                          <a:tint val="50000"/>
                          <a:shade val="100000"/>
                          <a:satMod val="350000"/>
                        </a:schemeClr>
                      </a:gs>
                    </a:gsLst>
                    <a:lin ang="16200000" scaled="0"/>
                  </a:gradFill>
                </a14:hiddenFill>
              </a:ext>
            </a:ex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Freeform 143"/>
            <p:cNvSpPr/>
            <p:nvPr/>
          </p:nvSpPr>
          <p:spPr>
            <a:xfrm>
              <a:off x="3594100" y="4102100"/>
              <a:ext cx="355601" cy="190501"/>
            </a:xfrm>
            <a:custGeom>
              <a:avLst/>
              <a:gdLst/>
              <a:ahLst/>
              <a:cxnLst/>
              <a:rect l="0" t="0" r="0" b="0"/>
              <a:pathLst>
                <a:path w="355601" h="190501">
                  <a:moveTo>
                    <a:pt x="25400" y="165100"/>
                  </a:moveTo>
                  <a:lnTo>
                    <a:pt x="38100" y="152400"/>
                  </a:lnTo>
                  <a:lnTo>
                    <a:pt x="38100" y="152400"/>
                  </a:lnTo>
                  <a:lnTo>
                    <a:pt x="50800" y="88900"/>
                  </a:lnTo>
                  <a:lnTo>
                    <a:pt x="50800" y="76200"/>
                  </a:lnTo>
                  <a:lnTo>
                    <a:pt x="25400" y="88900"/>
                  </a:lnTo>
                  <a:lnTo>
                    <a:pt x="12700" y="101600"/>
                  </a:lnTo>
                  <a:lnTo>
                    <a:pt x="0" y="127000"/>
                  </a:lnTo>
                  <a:lnTo>
                    <a:pt x="0" y="139700"/>
                  </a:lnTo>
                  <a:lnTo>
                    <a:pt x="0" y="152400"/>
                  </a:lnTo>
                  <a:lnTo>
                    <a:pt x="0" y="177800"/>
                  </a:lnTo>
                  <a:lnTo>
                    <a:pt x="12700" y="190500"/>
                  </a:lnTo>
                  <a:lnTo>
                    <a:pt x="25400" y="190500"/>
                  </a:lnTo>
                  <a:lnTo>
                    <a:pt x="38100" y="190500"/>
                  </a:lnTo>
                  <a:lnTo>
                    <a:pt x="63500" y="190500"/>
                  </a:lnTo>
                  <a:lnTo>
                    <a:pt x="76200" y="177800"/>
                  </a:lnTo>
                  <a:lnTo>
                    <a:pt x="101600" y="152400"/>
                  </a:lnTo>
                  <a:lnTo>
                    <a:pt x="127000" y="139700"/>
                  </a:lnTo>
                  <a:lnTo>
                    <a:pt x="139700" y="114300"/>
                  </a:lnTo>
                  <a:lnTo>
                    <a:pt x="152400" y="88900"/>
                  </a:lnTo>
                  <a:lnTo>
                    <a:pt x="165100" y="63500"/>
                  </a:lnTo>
                  <a:lnTo>
                    <a:pt x="177800" y="50800"/>
                  </a:lnTo>
                  <a:lnTo>
                    <a:pt x="177800" y="50800"/>
                  </a:lnTo>
                  <a:lnTo>
                    <a:pt x="177800" y="50800"/>
                  </a:lnTo>
                  <a:lnTo>
                    <a:pt x="190500" y="88900"/>
                  </a:lnTo>
                  <a:lnTo>
                    <a:pt x="190500" y="114300"/>
                  </a:lnTo>
                  <a:lnTo>
                    <a:pt x="203200" y="139700"/>
                  </a:lnTo>
                  <a:lnTo>
                    <a:pt x="203200" y="152400"/>
                  </a:lnTo>
                  <a:lnTo>
                    <a:pt x="215900" y="177800"/>
                  </a:lnTo>
                  <a:lnTo>
                    <a:pt x="215900" y="190500"/>
                  </a:lnTo>
                  <a:lnTo>
                    <a:pt x="215900" y="190500"/>
                  </a:lnTo>
                  <a:lnTo>
                    <a:pt x="215900" y="177800"/>
                  </a:lnTo>
                  <a:lnTo>
                    <a:pt x="215900" y="152400"/>
                  </a:lnTo>
                  <a:lnTo>
                    <a:pt x="254000" y="63500"/>
                  </a:lnTo>
                  <a:lnTo>
                    <a:pt x="279400" y="38100"/>
                  </a:lnTo>
                  <a:lnTo>
                    <a:pt x="304800" y="25400"/>
                  </a:lnTo>
                  <a:lnTo>
                    <a:pt x="330200" y="0"/>
                  </a:lnTo>
                  <a:lnTo>
                    <a:pt x="342900" y="0"/>
                  </a:lnTo>
                  <a:lnTo>
                    <a:pt x="355600" y="0"/>
                  </a:lnTo>
                  <a:lnTo>
                    <a:pt x="355600" y="12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Freeform 144"/>
            <p:cNvSpPr/>
            <p:nvPr/>
          </p:nvSpPr>
          <p:spPr>
            <a:xfrm>
              <a:off x="1905000" y="4711700"/>
              <a:ext cx="190501" cy="190501"/>
            </a:xfrm>
            <a:custGeom>
              <a:avLst/>
              <a:gdLst/>
              <a:ahLst/>
              <a:cxnLst/>
              <a:rect l="0" t="0" r="0" b="0"/>
              <a:pathLst>
                <a:path w="190501" h="190501">
                  <a:moveTo>
                    <a:pt x="76200" y="0"/>
                  </a:moveTo>
                  <a:lnTo>
                    <a:pt x="88900" y="50800"/>
                  </a:lnTo>
                  <a:lnTo>
                    <a:pt x="88900" y="88900"/>
                  </a:lnTo>
                  <a:lnTo>
                    <a:pt x="88900" y="127000"/>
                  </a:lnTo>
                  <a:lnTo>
                    <a:pt x="101600" y="152400"/>
                  </a:lnTo>
                  <a:lnTo>
                    <a:pt x="101600" y="177800"/>
                  </a:lnTo>
                  <a:lnTo>
                    <a:pt x="101600" y="165100"/>
                  </a:lnTo>
                  <a:lnTo>
                    <a:pt x="101600" y="177800"/>
                  </a:lnTo>
                  <a:lnTo>
                    <a:pt x="101600" y="177800"/>
                  </a:lnTo>
                  <a:lnTo>
                    <a:pt x="101600" y="190500"/>
                  </a:lnTo>
                  <a:lnTo>
                    <a:pt x="101600" y="190500"/>
                  </a:lnTo>
                  <a:lnTo>
                    <a:pt x="76200" y="177800"/>
                  </a:lnTo>
                  <a:lnTo>
                    <a:pt x="63500" y="177800"/>
                  </a:lnTo>
                  <a:lnTo>
                    <a:pt x="38100" y="177800"/>
                  </a:lnTo>
                  <a:lnTo>
                    <a:pt x="25400" y="177800"/>
                  </a:lnTo>
                  <a:lnTo>
                    <a:pt x="0" y="177800"/>
                  </a:lnTo>
                  <a:lnTo>
                    <a:pt x="0" y="190500"/>
                  </a:lnTo>
                  <a:lnTo>
                    <a:pt x="12700" y="165100"/>
                  </a:lnTo>
                  <a:lnTo>
                    <a:pt x="38100" y="139700"/>
                  </a:lnTo>
                  <a:lnTo>
                    <a:pt x="50800" y="114300"/>
                  </a:lnTo>
                  <a:lnTo>
                    <a:pt x="76200" y="101600"/>
                  </a:lnTo>
                  <a:lnTo>
                    <a:pt x="114300" y="76200"/>
                  </a:lnTo>
                  <a:lnTo>
                    <a:pt x="139700" y="50800"/>
                  </a:lnTo>
                  <a:lnTo>
                    <a:pt x="177800" y="38100"/>
                  </a:lnTo>
                  <a:lnTo>
                    <a:pt x="190500" y="25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Freeform 145"/>
            <p:cNvSpPr/>
            <p:nvPr/>
          </p:nvSpPr>
          <p:spPr>
            <a:xfrm>
              <a:off x="2235200" y="4673600"/>
              <a:ext cx="241301" cy="152401"/>
            </a:xfrm>
            <a:custGeom>
              <a:avLst/>
              <a:gdLst/>
              <a:ahLst/>
              <a:cxnLst/>
              <a:rect l="0" t="0" r="0" b="0"/>
              <a:pathLst>
                <a:path w="241301" h="152401">
                  <a:moveTo>
                    <a:pt x="0" y="0"/>
                  </a:moveTo>
                  <a:lnTo>
                    <a:pt x="0" y="0"/>
                  </a:lnTo>
                  <a:lnTo>
                    <a:pt x="25400" y="63500"/>
                  </a:lnTo>
                  <a:lnTo>
                    <a:pt x="38100" y="101600"/>
                  </a:lnTo>
                  <a:lnTo>
                    <a:pt x="38100" y="127000"/>
                  </a:lnTo>
                  <a:lnTo>
                    <a:pt x="50800" y="152400"/>
                  </a:lnTo>
                  <a:lnTo>
                    <a:pt x="63500" y="152400"/>
                  </a:lnTo>
                  <a:lnTo>
                    <a:pt x="63500" y="152400"/>
                  </a:lnTo>
                  <a:lnTo>
                    <a:pt x="76200" y="152400"/>
                  </a:lnTo>
                  <a:lnTo>
                    <a:pt x="101600" y="127000"/>
                  </a:lnTo>
                  <a:lnTo>
                    <a:pt x="101600" y="101600"/>
                  </a:lnTo>
                  <a:lnTo>
                    <a:pt x="114300" y="76200"/>
                  </a:lnTo>
                  <a:lnTo>
                    <a:pt x="127000" y="50800"/>
                  </a:lnTo>
                  <a:lnTo>
                    <a:pt x="127000" y="38100"/>
                  </a:lnTo>
                  <a:lnTo>
                    <a:pt x="127000" y="25400"/>
                  </a:lnTo>
                  <a:lnTo>
                    <a:pt x="127000" y="38100"/>
                  </a:lnTo>
                  <a:lnTo>
                    <a:pt x="127000" y="38100"/>
                  </a:lnTo>
                  <a:lnTo>
                    <a:pt x="127000" y="50800"/>
                  </a:lnTo>
                  <a:lnTo>
                    <a:pt x="139700" y="101600"/>
                  </a:lnTo>
                  <a:lnTo>
                    <a:pt x="152400" y="127000"/>
                  </a:lnTo>
                  <a:lnTo>
                    <a:pt x="165100" y="127000"/>
                  </a:lnTo>
                  <a:lnTo>
                    <a:pt x="190500" y="114300"/>
                  </a:lnTo>
                  <a:lnTo>
                    <a:pt x="215900" y="88900"/>
                  </a:lnTo>
                  <a:lnTo>
                    <a:pt x="228600" y="63500"/>
                  </a:lnTo>
                  <a:lnTo>
                    <a:pt x="241300" y="63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Freeform 146"/>
            <p:cNvSpPr/>
            <p:nvPr/>
          </p:nvSpPr>
          <p:spPr>
            <a:xfrm>
              <a:off x="2514600" y="4622800"/>
              <a:ext cx="114301" cy="317501"/>
            </a:xfrm>
            <a:custGeom>
              <a:avLst/>
              <a:gdLst/>
              <a:ahLst/>
              <a:cxnLst/>
              <a:rect l="0" t="0" r="0" b="0"/>
              <a:pathLst>
                <a:path w="114301" h="317501">
                  <a:moveTo>
                    <a:pt x="0" y="50800"/>
                  </a:moveTo>
                  <a:lnTo>
                    <a:pt x="12700" y="101600"/>
                  </a:lnTo>
                  <a:lnTo>
                    <a:pt x="12700" y="139700"/>
                  </a:lnTo>
                  <a:lnTo>
                    <a:pt x="25400" y="177800"/>
                  </a:lnTo>
                  <a:lnTo>
                    <a:pt x="25400" y="228600"/>
                  </a:lnTo>
                  <a:lnTo>
                    <a:pt x="25400" y="266700"/>
                  </a:lnTo>
                  <a:lnTo>
                    <a:pt x="25400" y="292100"/>
                  </a:lnTo>
                  <a:lnTo>
                    <a:pt x="25400" y="317500"/>
                  </a:lnTo>
                  <a:lnTo>
                    <a:pt x="25400" y="304800"/>
                  </a:lnTo>
                  <a:lnTo>
                    <a:pt x="25400" y="292100"/>
                  </a:lnTo>
                  <a:lnTo>
                    <a:pt x="25400" y="266700"/>
                  </a:lnTo>
                  <a:lnTo>
                    <a:pt x="38100" y="139700"/>
                  </a:lnTo>
                  <a:lnTo>
                    <a:pt x="50800" y="88900"/>
                  </a:lnTo>
                  <a:lnTo>
                    <a:pt x="63500" y="50800"/>
                  </a:lnTo>
                  <a:lnTo>
                    <a:pt x="76200" y="25400"/>
                  </a:lnTo>
                  <a:lnTo>
                    <a:pt x="88900" y="25400"/>
                  </a:lnTo>
                  <a:lnTo>
                    <a:pt x="101600" y="12700"/>
                  </a:lnTo>
                  <a:lnTo>
                    <a:pt x="88900" y="0"/>
                  </a:lnTo>
                  <a:lnTo>
                    <a:pt x="101600" y="12700"/>
                  </a:lnTo>
                  <a:lnTo>
                    <a:pt x="114300" y="50800"/>
                  </a:lnTo>
                  <a:lnTo>
                    <a:pt x="114300" y="76200"/>
                  </a:lnTo>
                  <a:lnTo>
                    <a:pt x="114300" y="101600"/>
                  </a:lnTo>
                  <a:lnTo>
                    <a:pt x="114300" y="114300"/>
                  </a:lnTo>
                  <a:lnTo>
                    <a:pt x="88900" y="139700"/>
                  </a:lnTo>
                  <a:lnTo>
                    <a:pt x="88900" y="152400"/>
                  </a:lnTo>
                  <a:lnTo>
                    <a:pt x="63500" y="165100"/>
                  </a:lnTo>
                  <a:lnTo>
                    <a:pt x="50800" y="165100"/>
                  </a:lnTo>
                  <a:lnTo>
                    <a:pt x="38100" y="152400"/>
                  </a:lnTo>
                  <a:lnTo>
                    <a:pt x="50800" y="114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Freeform 147"/>
            <p:cNvSpPr/>
            <p:nvPr/>
          </p:nvSpPr>
          <p:spPr>
            <a:xfrm>
              <a:off x="2755900" y="4610100"/>
              <a:ext cx="101601" cy="304801"/>
            </a:xfrm>
            <a:custGeom>
              <a:avLst/>
              <a:gdLst/>
              <a:ahLst/>
              <a:cxnLst/>
              <a:rect l="0" t="0" r="0" b="0"/>
              <a:pathLst>
                <a:path w="101601" h="304801">
                  <a:moveTo>
                    <a:pt x="0" y="101600"/>
                  </a:moveTo>
                  <a:lnTo>
                    <a:pt x="0" y="152400"/>
                  </a:lnTo>
                  <a:lnTo>
                    <a:pt x="0" y="190500"/>
                  </a:lnTo>
                  <a:lnTo>
                    <a:pt x="12700" y="215900"/>
                  </a:lnTo>
                  <a:lnTo>
                    <a:pt x="25400" y="254000"/>
                  </a:lnTo>
                  <a:lnTo>
                    <a:pt x="25400" y="279400"/>
                  </a:lnTo>
                  <a:lnTo>
                    <a:pt x="25400" y="292100"/>
                  </a:lnTo>
                  <a:lnTo>
                    <a:pt x="25400" y="304800"/>
                  </a:lnTo>
                  <a:lnTo>
                    <a:pt x="25400" y="292100"/>
                  </a:lnTo>
                  <a:lnTo>
                    <a:pt x="25400" y="190500"/>
                  </a:lnTo>
                  <a:lnTo>
                    <a:pt x="25400" y="152400"/>
                  </a:lnTo>
                  <a:lnTo>
                    <a:pt x="25400" y="101600"/>
                  </a:lnTo>
                  <a:lnTo>
                    <a:pt x="50800" y="63500"/>
                  </a:lnTo>
                  <a:lnTo>
                    <a:pt x="50800" y="38100"/>
                  </a:lnTo>
                  <a:lnTo>
                    <a:pt x="76200" y="12700"/>
                  </a:lnTo>
                  <a:lnTo>
                    <a:pt x="88900" y="12700"/>
                  </a:lnTo>
                  <a:lnTo>
                    <a:pt x="88900" y="0"/>
                  </a:lnTo>
                  <a:lnTo>
                    <a:pt x="88900" y="0"/>
                  </a:lnTo>
                  <a:lnTo>
                    <a:pt x="101600" y="38100"/>
                  </a:lnTo>
                  <a:lnTo>
                    <a:pt x="101600" y="50800"/>
                  </a:lnTo>
                  <a:lnTo>
                    <a:pt x="88900" y="76200"/>
                  </a:lnTo>
                  <a:lnTo>
                    <a:pt x="88900" y="101600"/>
                  </a:lnTo>
                  <a:lnTo>
                    <a:pt x="63500" y="127000"/>
                  </a:lnTo>
                  <a:lnTo>
                    <a:pt x="50800" y="152400"/>
                  </a:lnTo>
                  <a:lnTo>
                    <a:pt x="38100" y="165100"/>
                  </a:lnTo>
                  <a:lnTo>
                    <a:pt x="25400" y="177800"/>
                  </a:lnTo>
                  <a:lnTo>
                    <a:pt x="12700" y="177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Freeform 148"/>
            <p:cNvSpPr/>
            <p:nvPr/>
          </p:nvSpPr>
          <p:spPr>
            <a:xfrm>
              <a:off x="2946400" y="4584700"/>
              <a:ext cx="101601" cy="127001"/>
            </a:xfrm>
            <a:custGeom>
              <a:avLst/>
              <a:gdLst/>
              <a:ahLst/>
              <a:cxnLst/>
              <a:rect l="0" t="0" r="0" b="0"/>
              <a:pathLst>
                <a:path w="101601" h="127001">
                  <a:moveTo>
                    <a:pt x="0" y="101600"/>
                  </a:moveTo>
                  <a:lnTo>
                    <a:pt x="12700" y="88900"/>
                  </a:lnTo>
                  <a:lnTo>
                    <a:pt x="12700" y="88900"/>
                  </a:lnTo>
                  <a:lnTo>
                    <a:pt x="50800" y="38100"/>
                  </a:lnTo>
                  <a:lnTo>
                    <a:pt x="63500" y="25400"/>
                  </a:lnTo>
                  <a:lnTo>
                    <a:pt x="63500" y="12700"/>
                  </a:lnTo>
                  <a:lnTo>
                    <a:pt x="63500" y="0"/>
                  </a:lnTo>
                  <a:lnTo>
                    <a:pt x="38100" y="25400"/>
                  </a:lnTo>
                  <a:lnTo>
                    <a:pt x="12700" y="38100"/>
                  </a:lnTo>
                  <a:lnTo>
                    <a:pt x="12700" y="63500"/>
                  </a:lnTo>
                  <a:lnTo>
                    <a:pt x="12700" y="50800"/>
                  </a:lnTo>
                  <a:lnTo>
                    <a:pt x="12700" y="63500"/>
                  </a:lnTo>
                  <a:lnTo>
                    <a:pt x="12700" y="101600"/>
                  </a:lnTo>
                  <a:lnTo>
                    <a:pt x="12700" y="127000"/>
                  </a:lnTo>
                  <a:lnTo>
                    <a:pt x="25400" y="127000"/>
                  </a:lnTo>
                  <a:lnTo>
                    <a:pt x="50800" y="127000"/>
                  </a:lnTo>
                  <a:lnTo>
                    <a:pt x="63500" y="127000"/>
                  </a:lnTo>
                  <a:lnTo>
                    <a:pt x="76200" y="127000"/>
                  </a:lnTo>
                  <a:lnTo>
                    <a:pt x="88900" y="114300"/>
                  </a:lnTo>
                  <a:lnTo>
                    <a:pt x="101600" y="1016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Freeform 149"/>
            <p:cNvSpPr/>
            <p:nvPr/>
          </p:nvSpPr>
          <p:spPr>
            <a:xfrm>
              <a:off x="3098800" y="4546600"/>
              <a:ext cx="190501" cy="177801"/>
            </a:xfrm>
            <a:custGeom>
              <a:avLst/>
              <a:gdLst/>
              <a:ahLst/>
              <a:cxnLst/>
              <a:rect l="0" t="0" r="0" b="0"/>
              <a:pathLst>
                <a:path w="190501" h="177801">
                  <a:moveTo>
                    <a:pt x="0" y="88900"/>
                  </a:moveTo>
                  <a:lnTo>
                    <a:pt x="12700" y="114300"/>
                  </a:lnTo>
                  <a:lnTo>
                    <a:pt x="12700" y="127000"/>
                  </a:lnTo>
                  <a:lnTo>
                    <a:pt x="25400" y="152400"/>
                  </a:lnTo>
                  <a:lnTo>
                    <a:pt x="38100" y="165100"/>
                  </a:lnTo>
                  <a:lnTo>
                    <a:pt x="38100" y="177800"/>
                  </a:lnTo>
                  <a:lnTo>
                    <a:pt x="50800" y="177800"/>
                  </a:lnTo>
                  <a:lnTo>
                    <a:pt x="50800" y="165100"/>
                  </a:lnTo>
                  <a:lnTo>
                    <a:pt x="63500" y="88900"/>
                  </a:lnTo>
                  <a:lnTo>
                    <a:pt x="76200" y="63500"/>
                  </a:lnTo>
                  <a:lnTo>
                    <a:pt x="101600" y="38100"/>
                  </a:lnTo>
                  <a:lnTo>
                    <a:pt x="114300" y="12700"/>
                  </a:lnTo>
                  <a:lnTo>
                    <a:pt x="139700" y="12700"/>
                  </a:lnTo>
                  <a:lnTo>
                    <a:pt x="165100" y="0"/>
                  </a:lnTo>
                  <a:lnTo>
                    <a:pt x="177800" y="12700"/>
                  </a:lnTo>
                  <a:lnTo>
                    <a:pt x="190500" y="12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Freeform 156"/>
            <p:cNvSpPr/>
            <p:nvPr/>
          </p:nvSpPr>
          <p:spPr>
            <a:xfrm>
              <a:off x="1066800" y="2489200"/>
              <a:ext cx="215901" cy="266701"/>
            </a:xfrm>
            <a:custGeom>
              <a:avLst/>
              <a:gdLst/>
              <a:ahLst/>
              <a:cxnLst/>
              <a:rect l="0" t="0" r="0" b="0"/>
              <a:pathLst>
                <a:path w="215901" h="266701">
                  <a:moveTo>
                    <a:pt x="12700" y="12700"/>
                  </a:moveTo>
                  <a:lnTo>
                    <a:pt x="25400" y="0"/>
                  </a:lnTo>
                  <a:lnTo>
                    <a:pt x="12700" y="12700"/>
                  </a:lnTo>
                  <a:lnTo>
                    <a:pt x="0" y="50800"/>
                  </a:lnTo>
                  <a:lnTo>
                    <a:pt x="0" y="50800"/>
                  </a:lnTo>
                  <a:lnTo>
                    <a:pt x="0" y="50800"/>
                  </a:lnTo>
                  <a:lnTo>
                    <a:pt x="12700" y="50800"/>
                  </a:lnTo>
                  <a:lnTo>
                    <a:pt x="12700" y="38100"/>
                  </a:lnTo>
                  <a:lnTo>
                    <a:pt x="63500" y="25400"/>
                  </a:lnTo>
                  <a:lnTo>
                    <a:pt x="88900" y="25400"/>
                  </a:lnTo>
                  <a:lnTo>
                    <a:pt x="101600" y="25400"/>
                  </a:lnTo>
                  <a:lnTo>
                    <a:pt x="114300" y="50800"/>
                  </a:lnTo>
                  <a:lnTo>
                    <a:pt x="127000" y="76200"/>
                  </a:lnTo>
                  <a:lnTo>
                    <a:pt x="114300" y="101600"/>
                  </a:lnTo>
                  <a:lnTo>
                    <a:pt x="114300" y="127000"/>
                  </a:lnTo>
                  <a:lnTo>
                    <a:pt x="88900" y="165100"/>
                  </a:lnTo>
                  <a:lnTo>
                    <a:pt x="88900" y="190500"/>
                  </a:lnTo>
                  <a:lnTo>
                    <a:pt x="63500" y="215900"/>
                  </a:lnTo>
                  <a:lnTo>
                    <a:pt x="50800" y="228600"/>
                  </a:lnTo>
                  <a:lnTo>
                    <a:pt x="25400" y="241300"/>
                  </a:lnTo>
                  <a:lnTo>
                    <a:pt x="25400" y="254000"/>
                  </a:lnTo>
                  <a:lnTo>
                    <a:pt x="25400" y="266700"/>
                  </a:lnTo>
                  <a:lnTo>
                    <a:pt x="12700" y="254000"/>
                  </a:lnTo>
                  <a:lnTo>
                    <a:pt x="0" y="228600"/>
                  </a:lnTo>
                  <a:lnTo>
                    <a:pt x="12700" y="215900"/>
                  </a:lnTo>
                  <a:lnTo>
                    <a:pt x="25400" y="203200"/>
                  </a:lnTo>
                  <a:lnTo>
                    <a:pt x="38100" y="177800"/>
                  </a:lnTo>
                  <a:lnTo>
                    <a:pt x="63500" y="165100"/>
                  </a:lnTo>
                  <a:lnTo>
                    <a:pt x="76200" y="165100"/>
                  </a:lnTo>
                  <a:lnTo>
                    <a:pt x="88900" y="152400"/>
                  </a:lnTo>
                  <a:lnTo>
                    <a:pt x="114300" y="152400"/>
                  </a:lnTo>
                  <a:lnTo>
                    <a:pt x="127000" y="152400"/>
                  </a:lnTo>
                  <a:lnTo>
                    <a:pt x="152400" y="165100"/>
                  </a:lnTo>
                  <a:lnTo>
                    <a:pt x="152400" y="177800"/>
                  </a:lnTo>
                  <a:lnTo>
                    <a:pt x="177800" y="177800"/>
                  </a:lnTo>
                  <a:lnTo>
                    <a:pt x="190500" y="177800"/>
                  </a:lnTo>
                  <a:lnTo>
                    <a:pt x="215900" y="190500"/>
                  </a:lnTo>
                  <a:lnTo>
                    <a:pt x="215900" y="190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Freeform 157"/>
            <p:cNvSpPr/>
            <p:nvPr/>
          </p:nvSpPr>
          <p:spPr>
            <a:xfrm>
              <a:off x="1308100" y="2552700"/>
              <a:ext cx="127001" cy="152401"/>
            </a:xfrm>
            <a:custGeom>
              <a:avLst/>
              <a:gdLst/>
              <a:ahLst/>
              <a:cxnLst/>
              <a:rect l="0" t="0" r="0" b="0"/>
              <a:pathLst>
                <a:path w="127001" h="152401">
                  <a:moveTo>
                    <a:pt x="0" y="0"/>
                  </a:moveTo>
                  <a:lnTo>
                    <a:pt x="12700" y="0"/>
                  </a:lnTo>
                  <a:lnTo>
                    <a:pt x="38100" y="38100"/>
                  </a:lnTo>
                  <a:lnTo>
                    <a:pt x="63500" y="63500"/>
                  </a:lnTo>
                  <a:lnTo>
                    <a:pt x="76200" y="76200"/>
                  </a:lnTo>
                  <a:lnTo>
                    <a:pt x="88900" y="101600"/>
                  </a:lnTo>
                  <a:lnTo>
                    <a:pt x="101600" y="114300"/>
                  </a:lnTo>
                  <a:lnTo>
                    <a:pt x="114300" y="127000"/>
                  </a:lnTo>
                  <a:lnTo>
                    <a:pt x="127000" y="139700"/>
                  </a:lnTo>
                  <a:lnTo>
                    <a:pt x="127000" y="152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Freeform 158"/>
            <p:cNvSpPr/>
            <p:nvPr/>
          </p:nvSpPr>
          <p:spPr>
            <a:xfrm>
              <a:off x="1346200" y="2540000"/>
              <a:ext cx="114301" cy="215901"/>
            </a:xfrm>
            <a:custGeom>
              <a:avLst/>
              <a:gdLst/>
              <a:ahLst/>
              <a:cxnLst/>
              <a:rect l="0" t="0" r="0" b="0"/>
              <a:pathLst>
                <a:path w="114301" h="215901">
                  <a:moveTo>
                    <a:pt x="114300" y="0"/>
                  </a:moveTo>
                  <a:lnTo>
                    <a:pt x="76200" y="50800"/>
                  </a:lnTo>
                  <a:lnTo>
                    <a:pt x="63500" y="88900"/>
                  </a:lnTo>
                  <a:lnTo>
                    <a:pt x="50800" y="114300"/>
                  </a:lnTo>
                  <a:lnTo>
                    <a:pt x="38100" y="139700"/>
                  </a:lnTo>
                  <a:lnTo>
                    <a:pt x="25400" y="152400"/>
                  </a:lnTo>
                  <a:lnTo>
                    <a:pt x="25400" y="177800"/>
                  </a:lnTo>
                  <a:lnTo>
                    <a:pt x="25400" y="177800"/>
                  </a:lnTo>
                  <a:lnTo>
                    <a:pt x="25400" y="177800"/>
                  </a:lnTo>
                  <a:lnTo>
                    <a:pt x="0" y="215900"/>
                  </a:lnTo>
                  <a:lnTo>
                    <a:pt x="12700" y="2032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Freeform 159"/>
            <p:cNvSpPr/>
            <p:nvPr/>
          </p:nvSpPr>
          <p:spPr>
            <a:xfrm>
              <a:off x="1460500" y="2400300"/>
              <a:ext cx="152401" cy="114301"/>
            </a:xfrm>
            <a:custGeom>
              <a:avLst/>
              <a:gdLst/>
              <a:ahLst/>
              <a:cxnLst/>
              <a:rect l="0" t="0" r="0" b="0"/>
              <a:pathLst>
                <a:path w="152401" h="114301">
                  <a:moveTo>
                    <a:pt x="0" y="12700"/>
                  </a:moveTo>
                  <a:lnTo>
                    <a:pt x="0" y="0"/>
                  </a:lnTo>
                  <a:lnTo>
                    <a:pt x="12700" y="0"/>
                  </a:lnTo>
                  <a:lnTo>
                    <a:pt x="50800" y="12700"/>
                  </a:lnTo>
                  <a:lnTo>
                    <a:pt x="63500" y="0"/>
                  </a:lnTo>
                  <a:lnTo>
                    <a:pt x="63500" y="38100"/>
                  </a:lnTo>
                  <a:lnTo>
                    <a:pt x="63500" y="50800"/>
                  </a:lnTo>
                  <a:lnTo>
                    <a:pt x="38100" y="76200"/>
                  </a:lnTo>
                  <a:lnTo>
                    <a:pt x="50800" y="101600"/>
                  </a:lnTo>
                  <a:lnTo>
                    <a:pt x="76200" y="114300"/>
                  </a:lnTo>
                  <a:lnTo>
                    <a:pt x="88900" y="114300"/>
                  </a:lnTo>
                  <a:lnTo>
                    <a:pt x="88900" y="114300"/>
                  </a:lnTo>
                  <a:lnTo>
                    <a:pt x="88900" y="114300"/>
                  </a:lnTo>
                  <a:lnTo>
                    <a:pt x="127000" y="88900"/>
                  </a:lnTo>
                  <a:lnTo>
                    <a:pt x="152400" y="88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Freeform 160"/>
            <p:cNvSpPr/>
            <p:nvPr/>
          </p:nvSpPr>
          <p:spPr>
            <a:xfrm>
              <a:off x="1892300" y="1816100"/>
              <a:ext cx="165101" cy="279401"/>
            </a:xfrm>
            <a:custGeom>
              <a:avLst/>
              <a:gdLst/>
              <a:ahLst/>
              <a:cxnLst/>
              <a:rect l="0" t="0" r="0" b="0"/>
              <a:pathLst>
                <a:path w="165101" h="279401">
                  <a:moveTo>
                    <a:pt x="76200" y="0"/>
                  </a:moveTo>
                  <a:lnTo>
                    <a:pt x="50800" y="0"/>
                  </a:lnTo>
                  <a:lnTo>
                    <a:pt x="38100" y="25400"/>
                  </a:lnTo>
                  <a:lnTo>
                    <a:pt x="12700" y="38100"/>
                  </a:lnTo>
                  <a:lnTo>
                    <a:pt x="12700" y="63500"/>
                  </a:lnTo>
                  <a:lnTo>
                    <a:pt x="12700" y="88900"/>
                  </a:lnTo>
                  <a:lnTo>
                    <a:pt x="0" y="127000"/>
                  </a:lnTo>
                  <a:lnTo>
                    <a:pt x="0" y="177800"/>
                  </a:lnTo>
                  <a:lnTo>
                    <a:pt x="12700" y="215900"/>
                  </a:lnTo>
                  <a:lnTo>
                    <a:pt x="12700" y="241300"/>
                  </a:lnTo>
                  <a:lnTo>
                    <a:pt x="50800" y="254000"/>
                  </a:lnTo>
                  <a:lnTo>
                    <a:pt x="63500" y="266700"/>
                  </a:lnTo>
                  <a:lnTo>
                    <a:pt x="88900" y="279400"/>
                  </a:lnTo>
                  <a:lnTo>
                    <a:pt x="114300" y="266700"/>
                  </a:lnTo>
                  <a:lnTo>
                    <a:pt x="139700" y="241300"/>
                  </a:lnTo>
                  <a:lnTo>
                    <a:pt x="152400" y="228600"/>
                  </a:lnTo>
                  <a:lnTo>
                    <a:pt x="165100" y="215900"/>
                  </a:lnTo>
                  <a:lnTo>
                    <a:pt x="165100" y="190500"/>
                  </a:lnTo>
                  <a:lnTo>
                    <a:pt x="152400" y="177800"/>
                  </a:lnTo>
                  <a:lnTo>
                    <a:pt x="139700" y="165100"/>
                  </a:lnTo>
                  <a:lnTo>
                    <a:pt x="114300" y="152400"/>
                  </a:lnTo>
                  <a:lnTo>
                    <a:pt x="88900" y="152400"/>
                  </a:lnTo>
                  <a:lnTo>
                    <a:pt x="76200" y="165100"/>
                  </a:lnTo>
                  <a:lnTo>
                    <a:pt x="50800" y="165100"/>
                  </a:lnTo>
                  <a:lnTo>
                    <a:pt x="25400" y="190500"/>
                  </a:lnTo>
                  <a:lnTo>
                    <a:pt x="38100" y="177800"/>
                  </a:lnTo>
                  <a:lnTo>
                    <a:pt x="25400" y="190500"/>
                  </a:lnTo>
                  <a:lnTo>
                    <a:pt x="12700" y="190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Freeform 161"/>
            <p:cNvSpPr/>
            <p:nvPr/>
          </p:nvSpPr>
          <p:spPr>
            <a:xfrm>
              <a:off x="3403600" y="1587500"/>
              <a:ext cx="63501" cy="292101"/>
            </a:xfrm>
            <a:custGeom>
              <a:avLst/>
              <a:gdLst/>
              <a:ahLst/>
              <a:cxnLst/>
              <a:rect l="0" t="0" r="0" b="0"/>
              <a:pathLst>
                <a:path w="63501" h="292101">
                  <a:moveTo>
                    <a:pt x="0" y="0"/>
                  </a:moveTo>
                  <a:lnTo>
                    <a:pt x="0" y="12700"/>
                  </a:lnTo>
                  <a:lnTo>
                    <a:pt x="12700" y="50800"/>
                  </a:lnTo>
                  <a:lnTo>
                    <a:pt x="25400" y="76200"/>
                  </a:lnTo>
                  <a:lnTo>
                    <a:pt x="25400" y="101600"/>
                  </a:lnTo>
                  <a:lnTo>
                    <a:pt x="38100" y="139700"/>
                  </a:lnTo>
                  <a:lnTo>
                    <a:pt x="38100" y="165100"/>
                  </a:lnTo>
                  <a:lnTo>
                    <a:pt x="38100" y="190500"/>
                  </a:lnTo>
                  <a:lnTo>
                    <a:pt x="50800" y="228600"/>
                  </a:lnTo>
                  <a:lnTo>
                    <a:pt x="50800" y="254000"/>
                  </a:lnTo>
                  <a:lnTo>
                    <a:pt x="50800" y="266700"/>
                  </a:lnTo>
                  <a:lnTo>
                    <a:pt x="50800" y="292100"/>
                  </a:lnTo>
                  <a:lnTo>
                    <a:pt x="63500" y="292100"/>
                  </a:lnTo>
                  <a:lnTo>
                    <a:pt x="50800" y="292100"/>
                  </a:lnTo>
                  <a:lnTo>
                    <a:pt x="63500" y="2921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Freeform 162"/>
            <p:cNvSpPr/>
            <p:nvPr/>
          </p:nvSpPr>
          <p:spPr>
            <a:xfrm>
              <a:off x="3505200" y="1638300"/>
              <a:ext cx="292101" cy="190501"/>
            </a:xfrm>
            <a:custGeom>
              <a:avLst/>
              <a:gdLst/>
              <a:ahLst/>
              <a:cxnLst/>
              <a:rect l="0" t="0" r="0" b="0"/>
              <a:pathLst>
                <a:path w="292101" h="190501">
                  <a:moveTo>
                    <a:pt x="0" y="25400"/>
                  </a:moveTo>
                  <a:lnTo>
                    <a:pt x="25400" y="12700"/>
                  </a:lnTo>
                  <a:lnTo>
                    <a:pt x="38100" y="0"/>
                  </a:lnTo>
                  <a:lnTo>
                    <a:pt x="63500" y="0"/>
                  </a:lnTo>
                  <a:lnTo>
                    <a:pt x="88900" y="0"/>
                  </a:lnTo>
                  <a:lnTo>
                    <a:pt x="114300" y="0"/>
                  </a:lnTo>
                  <a:lnTo>
                    <a:pt x="127000" y="12700"/>
                  </a:lnTo>
                  <a:lnTo>
                    <a:pt x="139700" y="25400"/>
                  </a:lnTo>
                  <a:lnTo>
                    <a:pt x="152400" y="50800"/>
                  </a:lnTo>
                  <a:lnTo>
                    <a:pt x="152400" y="63500"/>
                  </a:lnTo>
                  <a:lnTo>
                    <a:pt x="152400" y="88900"/>
                  </a:lnTo>
                  <a:lnTo>
                    <a:pt x="139700" y="114300"/>
                  </a:lnTo>
                  <a:lnTo>
                    <a:pt x="127000" y="127000"/>
                  </a:lnTo>
                  <a:lnTo>
                    <a:pt x="114300" y="152400"/>
                  </a:lnTo>
                  <a:lnTo>
                    <a:pt x="101600" y="165100"/>
                  </a:lnTo>
                  <a:lnTo>
                    <a:pt x="88900" y="177800"/>
                  </a:lnTo>
                  <a:lnTo>
                    <a:pt x="76200" y="177800"/>
                  </a:lnTo>
                  <a:lnTo>
                    <a:pt x="63500" y="177800"/>
                  </a:lnTo>
                  <a:lnTo>
                    <a:pt x="63500" y="190500"/>
                  </a:lnTo>
                  <a:lnTo>
                    <a:pt x="63500" y="152400"/>
                  </a:lnTo>
                  <a:lnTo>
                    <a:pt x="63500" y="152400"/>
                  </a:lnTo>
                  <a:lnTo>
                    <a:pt x="76200" y="139700"/>
                  </a:lnTo>
                  <a:lnTo>
                    <a:pt x="127000" y="127000"/>
                  </a:lnTo>
                  <a:lnTo>
                    <a:pt x="152400" y="127000"/>
                  </a:lnTo>
                  <a:lnTo>
                    <a:pt x="177800" y="139700"/>
                  </a:lnTo>
                  <a:lnTo>
                    <a:pt x="203200" y="139700"/>
                  </a:lnTo>
                  <a:lnTo>
                    <a:pt x="228600" y="152400"/>
                  </a:lnTo>
                  <a:lnTo>
                    <a:pt x="241300" y="152400"/>
                  </a:lnTo>
                  <a:lnTo>
                    <a:pt x="266700" y="165100"/>
                  </a:lnTo>
                  <a:lnTo>
                    <a:pt x="279400" y="165100"/>
                  </a:lnTo>
                  <a:lnTo>
                    <a:pt x="292100" y="177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Freeform 163"/>
            <p:cNvSpPr/>
            <p:nvPr/>
          </p:nvSpPr>
          <p:spPr>
            <a:xfrm>
              <a:off x="3797300" y="1689100"/>
              <a:ext cx="152401" cy="190501"/>
            </a:xfrm>
            <a:custGeom>
              <a:avLst/>
              <a:gdLst/>
              <a:ahLst/>
              <a:cxnLst/>
              <a:rect l="0" t="0" r="0" b="0"/>
              <a:pathLst>
                <a:path w="152401" h="190501">
                  <a:moveTo>
                    <a:pt x="0" y="0"/>
                  </a:moveTo>
                  <a:lnTo>
                    <a:pt x="25400" y="38100"/>
                  </a:lnTo>
                  <a:lnTo>
                    <a:pt x="38100" y="63500"/>
                  </a:lnTo>
                  <a:lnTo>
                    <a:pt x="63500" y="88900"/>
                  </a:lnTo>
                  <a:lnTo>
                    <a:pt x="76200" y="114300"/>
                  </a:lnTo>
                  <a:lnTo>
                    <a:pt x="101600" y="127000"/>
                  </a:lnTo>
                  <a:lnTo>
                    <a:pt x="114300" y="152400"/>
                  </a:lnTo>
                  <a:lnTo>
                    <a:pt x="127000" y="165100"/>
                  </a:lnTo>
                  <a:lnTo>
                    <a:pt x="139700" y="177800"/>
                  </a:lnTo>
                  <a:lnTo>
                    <a:pt x="152400" y="190500"/>
                  </a:lnTo>
                  <a:lnTo>
                    <a:pt x="152400" y="190500"/>
                  </a:lnTo>
                  <a:lnTo>
                    <a:pt x="152400" y="190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Freeform 164"/>
            <p:cNvSpPr/>
            <p:nvPr/>
          </p:nvSpPr>
          <p:spPr>
            <a:xfrm>
              <a:off x="3822700" y="1689100"/>
              <a:ext cx="101601" cy="190501"/>
            </a:xfrm>
            <a:custGeom>
              <a:avLst/>
              <a:gdLst/>
              <a:ahLst/>
              <a:cxnLst/>
              <a:rect l="0" t="0" r="0" b="0"/>
              <a:pathLst>
                <a:path w="101601" h="190501">
                  <a:moveTo>
                    <a:pt x="101600" y="0"/>
                  </a:moveTo>
                  <a:lnTo>
                    <a:pt x="88900" y="25400"/>
                  </a:lnTo>
                  <a:lnTo>
                    <a:pt x="76200" y="38100"/>
                  </a:lnTo>
                  <a:lnTo>
                    <a:pt x="76200" y="76200"/>
                  </a:lnTo>
                  <a:lnTo>
                    <a:pt x="50800" y="101600"/>
                  </a:lnTo>
                  <a:lnTo>
                    <a:pt x="38100" y="127000"/>
                  </a:lnTo>
                  <a:lnTo>
                    <a:pt x="38100" y="152400"/>
                  </a:lnTo>
                  <a:lnTo>
                    <a:pt x="25400" y="165100"/>
                  </a:lnTo>
                  <a:lnTo>
                    <a:pt x="12700" y="177800"/>
                  </a:lnTo>
                  <a:lnTo>
                    <a:pt x="0" y="190500"/>
                  </a:lnTo>
                  <a:lnTo>
                    <a:pt x="12700" y="190500"/>
                  </a:lnTo>
                  <a:lnTo>
                    <a:pt x="0" y="177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Freeform 165"/>
            <p:cNvSpPr/>
            <p:nvPr/>
          </p:nvSpPr>
          <p:spPr>
            <a:xfrm>
              <a:off x="4013200" y="1524000"/>
              <a:ext cx="177801" cy="114301"/>
            </a:xfrm>
            <a:custGeom>
              <a:avLst/>
              <a:gdLst/>
              <a:ahLst/>
              <a:cxnLst/>
              <a:rect l="0" t="0" r="0" b="0"/>
              <a:pathLst>
                <a:path w="177801" h="114301">
                  <a:moveTo>
                    <a:pt x="0" y="25400"/>
                  </a:moveTo>
                  <a:lnTo>
                    <a:pt x="0" y="12700"/>
                  </a:lnTo>
                  <a:lnTo>
                    <a:pt x="38100" y="0"/>
                  </a:lnTo>
                  <a:lnTo>
                    <a:pt x="63500" y="0"/>
                  </a:lnTo>
                  <a:lnTo>
                    <a:pt x="63500" y="12700"/>
                  </a:lnTo>
                  <a:lnTo>
                    <a:pt x="76200" y="25400"/>
                  </a:lnTo>
                  <a:lnTo>
                    <a:pt x="76200" y="25400"/>
                  </a:lnTo>
                  <a:lnTo>
                    <a:pt x="88900" y="25400"/>
                  </a:lnTo>
                  <a:lnTo>
                    <a:pt x="76200" y="25400"/>
                  </a:lnTo>
                  <a:lnTo>
                    <a:pt x="50800" y="63500"/>
                  </a:lnTo>
                  <a:lnTo>
                    <a:pt x="38100" y="88900"/>
                  </a:lnTo>
                  <a:lnTo>
                    <a:pt x="38100" y="101600"/>
                  </a:lnTo>
                  <a:lnTo>
                    <a:pt x="63500" y="114300"/>
                  </a:lnTo>
                  <a:lnTo>
                    <a:pt x="76200" y="114300"/>
                  </a:lnTo>
                  <a:lnTo>
                    <a:pt x="101600" y="114300"/>
                  </a:lnTo>
                  <a:lnTo>
                    <a:pt x="127000" y="114300"/>
                  </a:lnTo>
                  <a:lnTo>
                    <a:pt x="152400" y="114300"/>
                  </a:lnTo>
                  <a:lnTo>
                    <a:pt x="177800" y="114300"/>
                  </a:lnTo>
                  <a:lnTo>
                    <a:pt x="177800" y="114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Freeform 166"/>
            <p:cNvSpPr/>
            <p:nvPr/>
          </p:nvSpPr>
          <p:spPr>
            <a:xfrm>
              <a:off x="3619500" y="2667000"/>
              <a:ext cx="190501" cy="241301"/>
            </a:xfrm>
            <a:custGeom>
              <a:avLst/>
              <a:gdLst/>
              <a:ahLst/>
              <a:cxnLst/>
              <a:rect l="0" t="0" r="0" b="0"/>
              <a:pathLst>
                <a:path w="190501" h="241301">
                  <a:moveTo>
                    <a:pt x="0" y="25400"/>
                  </a:moveTo>
                  <a:lnTo>
                    <a:pt x="0" y="25400"/>
                  </a:lnTo>
                  <a:lnTo>
                    <a:pt x="63500" y="12700"/>
                  </a:lnTo>
                  <a:lnTo>
                    <a:pt x="101600" y="12700"/>
                  </a:lnTo>
                  <a:lnTo>
                    <a:pt x="127000" y="0"/>
                  </a:lnTo>
                  <a:lnTo>
                    <a:pt x="139700" y="0"/>
                  </a:lnTo>
                  <a:lnTo>
                    <a:pt x="152400" y="0"/>
                  </a:lnTo>
                  <a:lnTo>
                    <a:pt x="177800" y="0"/>
                  </a:lnTo>
                  <a:lnTo>
                    <a:pt x="190500" y="0"/>
                  </a:lnTo>
                  <a:lnTo>
                    <a:pt x="177800" y="0"/>
                  </a:lnTo>
                  <a:lnTo>
                    <a:pt x="190500" y="25400"/>
                  </a:lnTo>
                  <a:lnTo>
                    <a:pt x="190500" y="12700"/>
                  </a:lnTo>
                  <a:lnTo>
                    <a:pt x="190500" y="25400"/>
                  </a:lnTo>
                  <a:lnTo>
                    <a:pt x="177800" y="76200"/>
                  </a:lnTo>
                  <a:lnTo>
                    <a:pt x="165100" y="114300"/>
                  </a:lnTo>
                  <a:lnTo>
                    <a:pt x="165100" y="139700"/>
                  </a:lnTo>
                  <a:lnTo>
                    <a:pt x="152400" y="165100"/>
                  </a:lnTo>
                  <a:lnTo>
                    <a:pt x="152400" y="177800"/>
                  </a:lnTo>
                  <a:lnTo>
                    <a:pt x="152400" y="203200"/>
                  </a:lnTo>
                  <a:lnTo>
                    <a:pt x="152400" y="228600"/>
                  </a:lnTo>
                  <a:lnTo>
                    <a:pt x="152400" y="215900"/>
                  </a:lnTo>
                  <a:lnTo>
                    <a:pt x="152400" y="228600"/>
                  </a:lnTo>
                  <a:lnTo>
                    <a:pt x="165100" y="241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Freeform 167"/>
            <p:cNvSpPr/>
            <p:nvPr/>
          </p:nvSpPr>
          <p:spPr>
            <a:xfrm>
              <a:off x="3898900" y="2717800"/>
              <a:ext cx="165101" cy="165101"/>
            </a:xfrm>
            <a:custGeom>
              <a:avLst/>
              <a:gdLst/>
              <a:ahLst/>
              <a:cxnLst/>
              <a:rect l="0" t="0" r="0" b="0"/>
              <a:pathLst>
                <a:path w="165101" h="165101">
                  <a:moveTo>
                    <a:pt x="0" y="0"/>
                  </a:moveTo>
                  <a:lnTo>
                    <a:pt x="0" y="0"/>
                  </a:lnTo>
                  <a:lnTo>
                    <a:pt x="12700" y="12700"/>
                  </a:lnTo>
                  <a:lnTo>
                    <a:pt x="50800" y="63500"/>
                  </a:lnTo>
                  <a:lnTo>
                    <a:pt x="76200" y="88900"/>
                  </a:lnTo>
                  <a:lnTo>
                    <a:pt x="88900" y="101600"/>
                  </a:lnTo>
                  <a:lnTo>
                    <a:pt x="101600" y="114300"/>
                  </a:lnTo>
                  <a:lnTo>
                    <a:pt x="114300" y="127000"/>
                  </a:lnTo>
                  <a:lnTo>
                    <a:pt x="127000" y="139700"/>
                  </a:lnTo>
                  <a:lnTo>
                    <a:pt x="152400" y="152400"/>
                  </a:lnTo>
                  <a:lnTo>
                    <a:pt x="152400" y="165100"/>
                  </a:lnTo>
                  <a:lnTo>
                    <a:pt x="165100" y="1651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Freeform 168"/>
            <p:cNvSpPr/>
            <p:nvPr/>
          </p:nvSpPr>
          <p:spPr>
            <a:xfrm>
              <a:off x="3898900" y="2705100"/>
              <a:ext cx="152401" cy="165101"/>
            </a:xfrm>
            <a:custGeom>
              <a:avLst/>
              <a:gdLst/>
              <a:ahLst/>
              <a:cxnLst/>
              <a:rect l="0" t="0" r="0" b="0"/>
              <a:pathLst>
                <a:path w="152401" h="165101">
                  <a:moveTo>
                    <a:pt x="152400" y="0"/>
                  </a:moveTo>
                  <a:lnTo>
                    <a:pt x="127000" y="38100"/>
                  </a:lnTo>
                  <a:lnTo>
                    <a:pt x="114300" y="50800"/>
                  </a:lnTo>
                  <a:lnTo>
                    <a:pt x="101600" y="76200"/>
                  </a:lnTo>
                  <a:lnTo>
                    <a:pt x="88900" y="101600"/>
                  </a:lnTo>
                  <a:lnTo>
                    <a:pt x="63500" y="114300"/>
                  </a:lnTo>
                  <a:lnTo>
                    <a:pt x="50800" y="139700"/>
                  </a:lnTo>
                  <a:lnTo>
                    <a:pt x="25400" y="139700"/>
                  </a:lnTo>
                  <a:lnTo>
                    <a:pt x="25400" y="152400"/>
                  </a:lnTo>
                  <a:lnTo>
                    <a:pt x="25400" y="139700"/>
                  </a:lnTo>
                  <a:lnTo>
                    <a:pt x="25400" y="152400"/>
                  </a:lnTo>
                  <a:lnTo>
                    <a:pt x="0" y="1651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Freeform 169"/>
            <p:cNvSpPr/>
            <p:nvPr/>
          </p:nvSpPr>
          <p:spPr>
            <a:xfrm>
              <a:off x="3619500" y="1346200"/>
              <a:ext cx="266701" cy="127001"/>
            </a:xfrm>
            <a:custGeom>
              <a:avLst/>
              <a:gdLst/>
              <a:ahLst/>
              <a:cxnLst/>
              <a:rect l="0" t="0" r="0" b="0"/>
              <a:pathLst>
                <a:path w="266701" h="127001">
                  <a:moveTo>
                    <a:pt x="0" y="0"/>
                  </a:moveTo>
                  <a:lnTo>
                    <a:pt x="25400" y="38100"/>
                  </a:lnTo>
                  <a:lnTo>
                    <a:pt x="38100" y="63500"/>
                  </a:lnTo>
                  <a:lnTo>
                    <a:pt x="38100" y="88900"/>
                  </a:lnTo>
                  <a:lnTo>
                    <a:pt x="50800" y="101600"/>
                  </a:lnTo>
                  <a:lnTo>
                    <a:pt x="50800" y="114300"/>
                  </a:lnTo>
                  <a:lnTo>
                    <a:pt x="50800" y="114300"/>
                  </a:lnTo>
                  <a:lnTo>
                    <a:pt x="50800" y="127000"/>
                  </a:lnTo>
                  <a:lnTo>
                    <a:pt x="50800" y="114300"/>
                  </a:lnTo>
                  <a:lnTo>
                    <a:pt x="50800" y="88900"/>
                  </a:lnTo>
                  <a:lnTo>
                    <a:pt x="63500" y="63500"/>
                  </a:lnTo>
                  <a:lnTo>
                    <a:pt x="63500" y="50800"/>
                  </a:lnTo>
                  <a:lnTo>
                    <a:pt x="76200" y="38100"/>
                  </a:lnTo>
                  <a:lnTo>
                    <a:pt x="88900" y="25400"/>
                  </a:lnTo>
                  <a:lnTo>
                    <a:pt x="76200" y="25400"/>
                  </a:lnTo>
                  <a:lnTo>
                    <a:pt x="88900" y="25400"/>
                  </a:lnTo>
                  <a:lnTo>
                    <a:pt x="127000" y="38100"/>
                  </a:lnTo>
                  <a:lnTo>
                    <a:pt x="139700" y="50800"/>
                  </a:lnTo>
                  <a:lnTo>
                    <a:pt x="152400" y="63500"/>
                  </a:lnTo>
                  <a:lnTo>
                    <a:pt x="152400" y="88900"/>
                  </a:lnTo>
                  <a:lnTo>
                    <a:pt x="152400" y="88900"/>
                  </a:lnTo>
                  <a:lnTo>
                    <a:pt x="152400" y="101600"/>
                  </a:lnTo>
                  <a:lnTo>
                    <a:pt x="152400" y="88900"/>
                  </a:lnTo>
                  <a:lnTo>
                    <a:pt x="152400" y="88900"/>
                  </a:lnTo>
                  <a:lnTo>
                    <a:pt x="165100" y="38100"/>
                  </a:lnTo>
                  <a:lnTo>
                    <a:pt x="190500" y="25400"/>
                  </a:lnTo>
                  <a:lnTo>
                    <a:pt x="215900" y="25400"/>
                  </a:lnTo>
                  <a:lnTo>
                    <a:pt x="215900" y="50800"/>
                  </a:lnTo>
                  <a:lnTo>
                    <a:pt x="228600" y="50800"/>
                  </a:lnTo>
                  <a:lnTo>
                    <a:pt x="241300" y="76200"/>
                  </a:lnTo>
                  <a:lnTo>
                    <a:pt x="241300" y="88900"/>
                  </a:lnTo>
                  <a:lnTo>
                    <a:pt x="254000" y="114300"/>
                  </a:lnTo>
                  <a:lnTo>
                    <a:pt x="266700" y="114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Freeform 170"/>
            <p:cNvSpPr/>
            <p:nvPr/>
          </p:nvSpPr>
          <p:spPr>
            <a:xfrm>
              <a:off x="3924300" y="1371600"/>
              <a:ext cx="152401" cy="76201"/>
            </a:xfrm>
            <a:custGeom>
              <a:avLst/>
              <a:gdLst/>
              <a:ahLst/>
              <a:cxnLst/>
              <a:rect l="0" t="0" r="0" b="0"/>
              <a:pathLst>
                <a:path w="152401" h="76201">
                  <a:moveTo>
                    <a:pt x="0" y="0"/>
                  </a:moveTo>
                  <a:lnTo>
                    <a:pt x="0" y="12700"/>
                  </a:lnTo>
                  <a:lnTo>
                    <a:pt x="0" y="25400"/>
                  </a:lnTo>
                  <a:lnTo>
                    <a:pt x="12700" y="50800"/>
                  </a:lnTo>
                  <a:lnTo>
                    <a:pt x="25400" y="63500"/>
                  </a:lnTo>
                  <a:lnTo>
                    <a:pt x="38100" y="63500"/>
                  </a:lnTo>
                  <a:lnTo>
                    <a:pt x="50800" y="76200"/>
                  </a:lnTo>
                  <a:lnTo>
                    <a:pt x="63500" y="76200"/>
                  </a:lnTo>
                  <a:lnTo>
                    <a:pt x="76200" y="63500"/>
                  </a:lnTo>
                  <a:lnTo>
                    <a:pt x="88900" y="63500"/>
                  </a:lnTo>
                  <a:lnTo>
                    <a:pt x="88900" y="50800"/>
                  </a:lnTo>
                  <a:lnTo>
                    <a:pt x="101600" y="25400"/>
                  </a:lnTo>
                  <a:lnTo>
                    <a:pt x="101600" y="25400"/>
                  </a:lnTo>
                  <a:lnTo>
                    <a:pt x="101600" y="0"/>
                  </a:lnTo>
                  <a:lnTo>
                    <a:pt x="88900" y="0"/>
                  </a:lnTo>
                  <a:lnTo>
                    <a:pt x="101600" y="0"/>
                  </a:lnTo>
                  <a:lnTo>
                    <a:pt x="101600" y="12700"/>
                  </a:lnTo>
                  <a:lnTo>
                    <a:pt x="127000" y="50800"/>
                  </a:lnTo>
                  <a:lnTo>
                    <a:pt x="127000" y="63500"/>
                  </a:lnTo>
                  <a:lnTo>
                    <a:pt x="152400" y="63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Freeform 171"/>
            <p:cNvSpPr/>
            <p:nvPr/>
          </p:nvSpPr>
          <p:spPr>
            <a:xfrm>
              <a:off x="4102100" y="1282700"/>
              <a:ext cx="76201" cy="177801"/>
            </a:xfrm>
            <a:custGeom>
              <a:avLst/>
              <a:gdLst/>
              <a:ahLst/>
              <a:cxnLst/>
              <a:rect l="0" t="0" r="0" b="0"/>
              <a:pathLst>
                <a:path w="76201" h="177801">
                  <a:moveTo>
                    <a:pt x="0" y="0"/>
                  </a:moveTo>
                  <a:lnTo>
                    <a:pt x="12700" y="0"/>
                  </a:lnTo>
                  <a:lnTo>
                    <a:pt x="25400" y="50800"/>
                  </a:lnTo>
                  <a:lnTo>
                    <a:pt x="38100" y="88900"/>
                  </a:lnTo>
                  <a:lnTo>
                    <a:pt x="38100" y="114300"/>
                  </a:lnTo>
                  <a:lnTo>
                    <a:pt x="50800" y="127000"/>
                  </a:lnTo>
                  <a:lnTo>
                    <a:pt x="63500" y="152400"/>
                  </a:lnTo>
                  <a:lnTo>
                    <a:pt x="63500" y="165100"/>
                  </a:lnTo>
                  <a:lnTo>
                    <a:pt x="76200" y="177800"/>
                  </a:lnTo>
                  <a:lnTo>
                    <a:pt x="63500" y="177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Freeform 172"/>
            <p:cNvSpPr/>
            <p:nvPr/>
          </p:nvSpPr>
          <p:spPr>
            <a:xfrm>
              <a:off x="4241800" y="1270000"/>
              <a:ext cx="76201" cy="190501"/>
            </a:xfrm>
            <a:custGeom>
              <a:avLst/>
              <a:gdLst/>
              <a:ahLst/>
              <a:cxnLst/>
              <a:rect l="0" t="0" r="0" b="0"/>
              <a:pathLst>
                <a:path w="76201" h="190501">
                  <a:moveTo>
                    <a:pt x="0" y="0"/>
                  </a:moveTo>
                  <a:lnTo>
                    <a:pt x="12700" y="50800"/>
                  </a:lnTo>
                  <a:lnTo>
                    <a:pt x="25400" y="76200"/>
                  </a:lnTo>
                  <a:lnTo>
                    <a:pt x="38100" y="101600"/>
                  </a:lnTo>
                  <a:lnTo>
                    <a:pt x="50800" y="127000"/>
                  </a:lnTo>
                  <a:lnTo>
                    <a:pt x="50800" y="139700"/>
                  </a:lnTo>
                  <a:lnTo>
                    <a:pt x="63500" y="165100"/>
                  </a:lnTo>
                  <a:lnTo>
                    <a:pt x="76200" y="177800"/>
                  </a:lnTo>
                  <a:lnTo>
                    <a:pt x="76200" y="190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Freeform 173"/>
            <p:cNvSpPr/>
            <p:nvPr/>
          </p:nvSpPr>
          <p:spPr>
            <a:xfrm>
              <a:off x="4203700" y="1320800"/>
              <a:ext cx="177801" cy="12701"/>
            </a:xfrm>
            <a:custGeom>
              <a:avLst/>
              <a:gdLst/>
              <a:ahLst/>
              <a:cxnLst/>
              <a:rect l="0" t="0" r="0" b="0"/>
              <a:pathLst>
                <a:path w="177801" h="12701">
                  <a:moveTo>
                    <a:pt x="0" y="12700"/>
                  </a:moveTo>
                  <a:lnTo>
                    <a:pt x="50800" y="12700"/>
                  </a:lnTo>
                  <a:lnTo>
                    <a:pt x="76200" y="12700"/>
                  </a:lnTo>
                  <a:lnTo>
                    <a:pt x="101600" y="12700"/>
                  </a:lnTo>
                  <a:lnTo>
                    <a:pt x="114300" y="12700"/>
                  </a:lnTo>
                  <a:lnTo>
                    <a:pt x="139700" y="12700"/>
                  </a:lnTo>
                  <a:lnTo>
                    <a:pt x="152400" y="0"/>
                  </a:lnTo>
                  <a:lnTo>
                    <a:pt x="177800" y="0"/>
                  </a:lnTo>
                  <a:lnTo>
                    <a:pt x="1651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Freeform 174"/>
            <p:cNvSpPr/>
            <p:nvPr/>
          </p:nvSpPr>
          <p:spPr>
            <a:xfrm>
              <a:off x="4406900" y="1384300"/>
              <a:ext cx="25401" cy="63501"/>
            </a:xfrm>
            <a:custGeom>
              <a:avLst/>
              <a:gdLst/>
              <a:ahLst/>
              <a:cxnLst/>
              <a:rect l="0" t="0" r="0" b="0"/>
              <a:pathLst>
                <a:path w="25401" h="63501">
                  <a:moveTo>
                    <a:pt x="0" y="0"/>
                  </a:moveTo>
                  <a:lnTo>
                    <a:pt x="0" y="12700"/>
                  </a:lnTo>
                  <a:lnTo>
                    <a:pt x="12700" y="50800"/>
                  </a:lnTo>
                  <a:lnTo>
                    <a:pt x="25400" y="50800"/>
                  </a:lnTo>
                  <a:lnTo>
                    <a:pt x="25400" y="63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Freeform 175"/>
            <p:cNvSpPr/>
            <p:nvPr/>
          </p:nvSpPr>
          <p:spPr>
            <a:xfrm>
              <a:off x="4406900" y="1257300"/>
              <a:ext cx="1" cy="1"/>
            </a:xfrm>
            <a:custGeom>
              <a:avLst/>
              <a:gdLst/>
              <a:ahLst/>
              <a:cxnLst/>
              <a:rect l="0" t="0" r="0" b="0"/>
              <a:pathLst>
                <a:path w="1" h="1">
                  <a:moveTo>
                    <a:pt x="0" y="0"/>
                  </a:moveTo>
                  <a:close/>
                </a:path>
              </a:pathLst>
            </a:custGeom>
            <a:noFill/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tint val="100000"/>
                          <a:shade val="100000"/>
                          <a:satMod val="130000"/>
                        </a:schemeClr>
                      </a:gs>
                      <a:gs pos="100000">
                        <a:schemeClr val="accent1">
                          <a:tint val="50000"/>
                          <a:shade val="100000"/>
                          <a:satMod val="350000"/>
                        </a:schemeClr>
                      </a:gs>
                    </a:gsLst>
                    <a:lin ang="16200000" scaled="0"/>
                  </a:gradFill>
                </a14:hiddenFill>
              </a:ext>
            </a:ex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Freeform 176"/>
            <p:cNvSpPr/>
            <p:nvPr/>
          </p:nvSpPr>
          <p:spPr>
            <a:xfrm>
              <a:off x="4495800" y="1358900"/>
              <a:ext cx="88901" cy="203201"/>
            </a:xfrm>
            <a:custGeom>
              <a:avLst/>
              <a:gdLst/>
              <a:ahLst/>
              <a:cxnLst/>
              <a:rect l="0" t="0" r="0" b="0"/>
              <a:pathLst>
                <a:path w="88901" h="203201">
                  <a:moveTo>
                    <a:pt x="12700" y="88900"/>
                  </a:moveTo>
                  <a:lnTo>
                    <a:pt x="25400" y="139700"/>
                  </a:lnTo>
                  <a:lnTo>
                    <a:pt x="25400" y="165100"/>
                  </a:lnTo>
                  <a:lnTo>
                    <a:pt x="25400" y="190500"/>
                  </a:lnTo>
                  <a:lnTo>
                    <a:pt x="25400" y="190500"/>
                  </a:lnTo>
                  <a:lnTo>
                    <a:pt x="25400" y="203200"/>
                  </a:lnTo>
                  <a:lnTo>
                    <a:pt x="25400" y="190500"/>
                  </a:lnTo>
                  <a:lnTo>
                    <a:pt x="25400" y="190500"/>
                  </a:lnTo>
                  <a:lnTo>
                    <a:pt x="25400" y="127000"/>
                  </a:lnTo>
                  <a:lnTo>
                    <a:pt x="25400" y="88900"/>
                  </a:lnTo>
                  <a:lnTo>
                    <a:pt x="25400" y="63500"/>
                  </a:lnTo>
                  <a:lnTo>
                    <a:pt x="25400" y="38100"/>
                  </a:lnTo>
                  <a:lnTo>
                    <a:pt x="38100" y="12700"/>
                  </a:lnTo>
                  <a:lnTo>
                    <a:pt x="63500" y="12700"/>
                  </a:lnTo>
                  <a:lnTo>
                    <a:pt x="63500" y="12700"/>
                  </a:lnTo>
                  <a:lnTo>
                    <a:pt x="63500" y="0"/>
                  </a:lnTo>
                  <a:lnTo>
                    <a:pt x="63500" y="12700"/>
                  </a:lnTo>
                  <a:lnTo>
                    <a:pt x="88900" y="38100"/>
                  </a:lnTo>
                  <a:lnTo>
                    <a:pt x="88900" y="50800"/>
                  </a:lnTo>
                  <a:lnTo>
                    <a:pt x="76200" y="63500"/>
                  </a:lnTo>
                  <a:lnTo>
                    <a:pt x="63500" y="76200"/>
                  </a:lnTo>
                  <a:lnTo>
                    <a:pt x="63500" y="88900"/>
                  </a:lnTo>
                  <a:lnTo>
                    <a:pt x="38100" y="101600"/>
                  </a:lnTo>
                  <a:lnTo>
                    <a:pt x="25400" y="101600"/>
                  </a:lnTo>
                  <a:lnTo>
                    <a:pt x="12700" y="101600"/>
                  </a:lnTo>
                  <a:lnTo>
                    <a:pt x="0" y="101600"/>
                  </a:lnTo>
                  <a:lnTo>
                    <a:pt x="0" y="101600"/>
                  </a:lnTo>
                  <a:lnTo>
                    <a:pt x="0" y="762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Freeform 177"/>
            <p:cNvSpPr/>
            <p:nvPr/>
          </p:nvSpPr>
          <p:spPr>
            <a:xfrm>
              <a:off x="4622800" y="1219200"/>
              <a:ext cx="76201" cy="215901"/>
            </a:xfrm>
            <a:custGeom>
              <a:avLst/>
              <a:gdLst/>
              <a:ahLst/>
              <a:cxnLst/>
              <a:rect l="0" t="0" r="0" b="0"/>
              <a:pathLst>
                <a:path w="76201" h="215901">
                  <a:moveTo>
                    <a:pt x="0" y="0"/>
                  </a:moveTo>
                  <a:lnTo>
                    <a:pt x="12700" y="76200"/>
                  </a:lnTo>
                  <a:lnTo>
                    <a:pt x="12700" y="114300"/>
                  </a:lnTo>
                  <a:lnTo>
                    <a:pt x="25400" y="139700"/>
                  </a:lnTo>
                  <a:lnTo>
                    <a:pt x="38100" y="165100"/>
                  </a:lnTo>
                  <a:lnTo>
                    <a:pt x="50800" y="177800"/>
                  </a:lnTo>
                  <a:lnTo>
                    <a:pt x="50800" y="203200"/>
                  </a:lnTo>
                  <a:lnTo>
                    <a:pt x="76200" y="215900"/>
                  </a:lnTo>
                  <a:lnTo>
                    <a:pt x="76200" y="215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Freeform 178"/>
            <p:cNvSpPr/>
            <p:nvPr/>
          </p:nvSpPr>
          <p:spPr>
            <a:xfrm>
              <a:off x="4737100" y="1333500"/>
              <a:ext cx="139701" cy="203201"/>
            </a:xfrm>
            <a:custGeom>
              <a:avLst/>
              <a:gdLst/>
              <a:ahLst/>
              <a:cxnLst/>
              <a:rect l="0" t="0" r="0" b="0"/>
              <a:pathLst>
                <a:path w="139701" h="203201">
                  <a:moveTo>
                    <a:pt x="0" y="50800"/>
                  </a:moveTo>
                  <a:lnTo>
                    <a:pt x="12700" y="63500"/>
                  </a:lnTo>
                  <a:lnTo>
                    <a:pt x="25400" y="63500"/>
                  </a:lnTo>
                  <a:lnTo>
                    <a:pt x="63500" y="76200"/>
                  </a:lnTo>
                  <a:lnTo>
                    <a:pt x="76200" y="63500"/>
                  </a:lnTo>
                  <a:lnTo>
                    <a:pt x="88900" y="63500"/>
                  </a:lnTo>
                  <a:lnTo>
                    <a:pt x="101600" y="50800"/>
                  </a:lnTo>
                  <a:lnTo>
                    <a:pt x="114300" y="38100"/>
                  </a:lnTo>
                  <a:lnTo>
                    <a:pt x="127000" y="25400"/>
                  </a:lnTo>
                  <a:lnTo>
                    <a:pt x="127000" y="12700"/>
                  </a:lnTo>
                  <a:lnTo>
                    <a:pt x="127000" y="0"/>
                  </a:lnTo>
                  <a:lnTo>
                    <a:pt x="127000" y="0"/>
                  </a:lnTo>
                  <a:lnTo>
                    <a:pt x="127000" y="38100"/>
                  </a:lnTo>
                  <a:lnTo>
                    <a:pt x="139700" y="63500"/>
                  </a:lnTo>
                  <a:lnTo>
                    <a:pt x="127000" y="101600"/>
                  </a:lnTo>
                  <a:lnTo>
                    <a:pt x="127000" y="127000"/>
                  </a:lnTo>
                  <a:lnTo>
                    <a:pt x="114300" y="152400"/>
                  </a:lnTo>
                  <a:lnTo>
                    <a:pt x="88900" y="165100"/>
                  </a:lnTo>
                  <a:lnTo>
                    <a:pt x="63500" y="190500"/>
                  </a:lnTo>
                  <a:lnTo>
                    <a:pt x="25400" y="203200"/>
                  </a:lnTo>
                  <a:lnTo>
                    <a:pt x="12700" y="2032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Freeform 179"/>
            <p:cNvSpPr/>
            <p:nvPr/>
          </p:nvSpPr>
          <p:spPr>
            <a:xfrm>
              <a:off x="3721100" y="3048000"/>
              <a:ext cx="177801" cy="177801"/>
            </a:xfrm>
            <a:custGeom>
              <a:avLst/>
              <a:gdLst/>
              <a:ahLst/>
              <a:cxnLst/>
              <a:rect l="0" t="0" r="0" b="0"/>
              <a:pathLst>
                <a:path w="177801" h="177801">
                  <a:moveTo>
                    <a:pt x="101600" y="0"/>
                  </a:moveTo>
                  <a:lnTo>
                    <a:pt x="88900" y="12700"/>
                  </a:lnTo>
                  <a:lnTo>
                    <a:pt x="63500" y="12700"/>
                  </a:lnTo>
                  <a:lnTo>
                    <a:pt x="76200" y="12700"/>
                  </a:lnTo>
                  <a:lnTo>
                    <a:pt x="63500" y="25400"/>
                  </a:lnTo>
                  <a:lnTo>
                    <a:pt x="38100" y="63500"/>
                  </a:lnTo>
                  <a:lnTo>
                    <a:pt x="25400" y="88900"/>
                  </a:lnTo>
                  <a:lnTo>
                    <a:pt x="12700" y="114300"/>
                  </a:lnTo>
                  <a:lnTo>
                    <a:pt x="0" y="127000"/>
                  </a:lnTo>
                  <a:lnTo>
                    <a:pt x="12700" y="152400"/>
                  </a:lnTo>
                  <a:lnTo>
                    <a:pt x="0" y="152400"/>
                  </a:lnTo>
                  <a:lnTo>
                    <a:pt x="12700" y="152400"/>
                  </a:lnTo>
                  <a:lnTo>
                    <a:pt x="38100" y="152400"/>
                  </a:lnTo>
                  <a:lnTo>
                    <a:pt x="50800" y="139700"/>
                  </a:lnTo>
                  <a:lnTo>
                    <a:pt x="63500" y="127000"/>
                  </a:lnTo>
                  <a:lnTo>
                    <a:pt x="76200" y="101600"/>
                  </a:lnTo>
                  <a:lnTo>
                    <a:pt x="88900" y="76200"/>
                  </a:lnTo>
                  <a:lnTo>
                    <a:pt x="88900" y="63500"/>
                  </a:lnTo>
                  <a:lnTo>
                    <a:pt x="88900" y="38100"/>
                  </a:lnTo>
                  <a:lnTo>
                    <a:pt x="101600" y="25400"/>
                  </a:lnTo>
                  <a:lnTo>
                    <a:pt x="101600" y="12700"/>
                  </a:lnTo>
                  <a:lnTo>
                    <a:pt x="101600" y="25400"/>
                  </a:lnTo>
                  <a:lnTo>
                    <a:pt x="114300" y="50800"/>
                  </a:lnTo>
                  <a:lnTo>
                    <a:pt x="114300" y="76200"/>
                  </a:lnTo>
                  <a:lnTo>
                    <a:pt x="114300" y="101600"/>
                  </a:lnTo>
                  <a:lnTo>
                    <a:pt x="114300" y="114300"/>
                  </a:lnTo>
                  <a:lnTo>
                    <a:pt x="127000" y="139700"/>
                  </a:lnTo>
                  <a:lnTo>
                    <a:pt x="139700" y="152400"/>
                  </a:lnTo>
                  <a:lnTo>
                    <a:pt x="139700" y="152400"/>
                  </a:lnTo>
                  <a:lnTo>
                    <a:pt x="165100" y="177800"/>
                  </a:lnTo>
                  <a:lnTo>
                    <a:pt x="177800" y="177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Freeform 180"/>
            <p:cNvSpPr/>
            <p:nvPr/>
          </p:nvSpPr>
          <p:spPr>
            <a:xfrm>
              <a:off x="3949700" y="2959100"/>
              <a:ext cx="165101" cy="215901"/>
            </a:xfrm>
            <a:custGeom>
              <a:avLst/>
              <a:gdLst/>
              <a:ahLst/>
              <a:cxnLst/>
              <a:rect l="0" t="0" r="0" b="0"/>
              <a:pathLst>
                <a:path w="165101" h="215901">
                  <a:moveTo>
                    <a:pt x="76200" y="88900"/>
                  </a:moveTo>
                  <a:lnTo>
                    <a:pt x="38100" y="114300"/>
                  </a:lnTo>
                  <a:lnTo>
                    <a:pt x="38100" y="139700"/>
                  </a:lnTo>
                  <a:lnTo>
                    <a:pt x="12700" y="152400"/>
                  </a:lnTo>
                  <a:lnTo>
                    <a:pt x="12700" y="190500"/>
                  </a:lnTo>
                  <a:lnTo>
                    <a:pt x="0" y="203200"/>
                  </a:lnTo>
                  <a:lnTo>
                    <a:pt x="12700" y="215900"/>
                  </a:lnTo>
                  <a:lnTo>
                    <a:pt x="0" y="215900"/>
                  </a:lnTo>
                  <a:lnTo>
                    <a:pt x="38100" y="215900"/>
                  </a:lnTo>
                  <a:lnTo>
                    <a:pt x="63500" y="215900"/>
                  </a:lnTo>
                  <a:lnTo>
                    <a:pt x="76200" y="190500"/>
                  </a:lnTo>
                  <a:lnTo>
                    <a:pt x="88900" y="165100"/>
                  </a:lnTo>
                  <a:lnTo>
                    <a:pt x="101600" y="139700"/>
                  </a:lnTo>
                  <a:lnTo>
                    <a:pt x="101600" y="101600"/>
                  </a:lnTo>
                  <a:lnTo>
                    <a:pt x="101600" y="63500"/>
                  </a:lnTo>
                  <a:lnTo>
                    <a:pt x="101600" y="38100"/>
                  </a:lnTo>
                  <a:lnTo>
                    <a:pt x="101600" y="12700"/>
                  </a:lnTo>
                  <a:lnTo>
                    <a:pt x="101600" y="0"/>
                  </a:lnTo>
                  <a:lnTo>
                    <a:pt x="101600" y="0"/>
                  </a:lnTo>
                  <a:lnTo>
                    <a:pt x="101600" y="12700"/>
                  </a:lnTo>
                  <a:lnTo>
                    <a:pt x="101600" y="38100"/>
                  </a:lnTo>
                  <a:lnTo>
                    <a:pt x="101600" y="114300"/>
                  </a:lnTo>
                  <a:lnTo>
                    <a:pt x="114300" y="152400"/>
                  </a:lnTo>
                  <a:lnTo>
                    <a:pt x="127000" y="165100"/>
                  </a:lnTo>
                  <a:lnTo>
                    <a:pt x="139700" y="190500"/>
                  </a:lnTo>
                  <a:lnTo>
                    <a:pt x="152400" y="203200"/>
                  </a:lnTo>
                  <a:lnTo>
                    <a:pt x="165100" y="215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Freeform 181"/>
            <p:cNvSpPr/>
            <p:nvPr/>
          </p:nvSpPr>
          <p:spPr>
            <a:xfrm>
              <a:off x="4140200" y="2946400"/>
              <a:ext cx="114301" cy="215901"/>
            </a:xfrm>
            <a:custGeom>
              <a:avLst/>
              <a:gdLst/>
              <a:ahLst/>
              <a:cxnLst/>
              <a:rect l="0" t="0" r="0" b="0"/>
              <a:pathLst>
                <a:path w="114301" h="215901">
                  <a:moveTo>
                    <a:pt x="88900" y="88900"/>
                  </a:moveTo>
                  <a:lnTo>
                    <a:pt x="63500" y="76200"/>
                  </a:lnTo>
                  <a:lnTo>
                    <a:pt x="50800" y="88900"/>
                  </a:lnTo>
                  <a:lnTo>
                    <a:pt x="25400" y="101600"/>
                  </a:lnTo>
                  <a:lnTo>
                    <a:pt x="25400" y="139700"/>
                  </a:lnTo>
                  <a:lnTo>
                    <a:pt x="0" y="152400"/>
                  </a:lnTo>
                  <a:lnTo>
                    <a:pt x="0" y="177800"/>
                  </a:lnTo>
                  <a:lnTo>
                    <a:pt x="0" y="203200"/>
                  </a:lnTo>
                  <a:lnTo>
                    <a:pt x="0" y="190500"/>
                  </a:lnTo>
                  <a:lnTo>
                    <a:pt x="0" y="203200"/>
                  </a:lnTo>
                  <a:lnTo>
                    <a:pt x="12700" y="203200"/>
                  </a:lnTo>
                  <a:lnTo>
                    <a:pt x="25400" y="190500"/>
                  </a:lnTo>
                  <a:lnTo>
                    <a:pt x="50800" y="165100"/>
                  </a:lnTo>
                  <a:lnTo>
                    <a:pt x="50800" y="139700"/>
                  </a:lnTo>
                  <a:lnTo>
                    <a:pt x="76200" y="114300"/>
                  </a:lnTo>
                  <a:lnTo>
                    <a:pt x="76200" y="76200"/>
                  </a:lnTo>
                  <a:lnTo>
                    <a:pt x="88900" y="50800"/>
                  </a:lnTo>
                  <a:lnTo>
                    <a:pt x="76200" y="25400"/>
                  </a:lnTo>
                  <a:lnTo>
                    <a:pt x="76200" y="12700"/>
                  </a:lnTo>
                  <a:lnTo>
                    <a:pt x="63500" y="0"/>
                  </a:lnTo>
                  <a:lnTo>
                    <a:pt x="63500" y="12700"/>
                  </a:lnTo>
                  <a:lnTo>
                    <a:pt x="76200" y="76200"/>
                  </a:lnTo>
                  <a:lnTo>
                    <a:pt x="76200" y="114300"/>
                  </a:lnTo>
                  <a:lnTo>
                    <a:pt x="88900" y="139700"/>
                  </a:lnTo>
                  <a:lnTo>
                    <a:pt x="88900" y="165100"/>
                  </a:lnTo>
                  <a:lnTo>
                    <a:pt x="88900" y="203200"/>
                  </a:lnTo>
                  <a:lnTo>
                    <a:pt x="101600" y="215900"/>
                  </a:lnTo>
                  <a:lnTo>
                    <a:pt x="114300" y="215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Freeform 182"/>
            <p:cNvSpPr/>
            <p:nvPr/>
          </p:nvSpPr>
          <p:spPr>
            <a:xfrm>
              <a:off x="3175000" y="2120900"/>
              <a:ext cx="203201" cy="304801"/>
            </a:xfrm>
            <a:custGeom>
              <a:avLst/>
              <a:gdLst/>
              <a:ahLst/>
              <a:cxnLst/>
              <a:rect l="0" t="0" r="0" b="0"/>
              <a:pathLst>
                <a:path w="203201" h="304801">
                  <a:moveTo>
                    <a:pt x="0" y="25400"/>
                  </a:moveTo>
                  <a:lnTo>
                    <a:pt x="0" y="25400"/>
                  </a:lnTo>
                  <a:lnTo>
                    <a:pt x="12700" y="12700"/>
                  </a:lnTo>
                  <a:lnTo>
                    <a:pt x="25400" y="12700"/>
                  </a:lnTo>
                  <a:lnTo>
                    <a:pt x="114300" y="0"/>
                  </a:lnTo>
                  <a:lnTo>
                    <a:pt x="152400" y="0"/>
                  </a:lnTo>
                  <a:lnTo>
                    <a:pt x="177800" y="12700"/>
                  </a:lnTo>
                  <a:lnTo>
                    <a:pt x="177800" y="25400"/>
                  </a:lnTo>
                  <a:lnTo>
                    <a:pt x="177800" y="50800"/>
                  </a:lnTo>
                  <a:lnTo>
                    <a:pt x="177800" y="63500"/>
                  </a:lnTo>
                  <a:lnTo>
                    <a:pt x="165100" y="88900"/>
                  </a:lnTo>
                  <a:lnTo>
                    <a:pt x="152400" y="101600"/>
                  </a:lnTo>
                  <a:lnTo>
                    <a:pt x="127000" y="114300"/>
                  </a:lnTo>
                  <a:lnTo>
                    <a:pt x="114300" y="127000"/>
                  </a:lnTo>
                  <a:lnTo>
                    <a:pt x="101600" y="139700"/>
                  </a:lnTo>
                  <a:lnTo>
                    <a:pt x="101600" y="152400"/>
                  </a:lnTo>
                  <a:lnTo>
                    <a:pt x="88900" y="152400"/>
                  </a:lnTo>
                  <a:lnTo>
                    <a:pt x="127000" y="152400"/>
                  </a:lnTo>
                  <a:lnTo>
                    <a:pt x="152400" y="152400"/>
                  </a:lnTo>
                  <a:lnTo>
                    <a:pt x="177800" y="165100"/>
                  </a:lnTo>
                  <a:lnTo>
                    <a:pt x="203200" y="177800"/>
                  </a:lnTo>
                  <a:lnTo>
                    <a:pt x="203200" y="177800"/>
                  </a:lnTo>
                  <a:lnTo>
                    <a:pt x="203200" y="203200"/>
                  </a:lnTo>
                  <a:lnTo>
                    <a:pt x="203200" y="215900"/>
                  </a:lnTo>
                  <a:lnTo>
                    <a:pt x="203200" y="241300"/>
                  </a:lnTo>
                  <a:lnTo>
                    <a:pt x="190500" y="254000"/>
                  </a:lnTo>
                  <a:lnTo>
                    <a:pt x="177800" y="266700"/>
                  </a:lnTo>
                  <a:lnTo>
                    <a:pt x="152400" y="279400"/>
                  </a:lnTo>
                  <a:lnTo>
                    <a:pt x="114300" y="292100"/>
                  </a:lnTo>
                  <a:lnTo>
                    <a:pt x="88900" y="304800"/>
                  </a:lnTo>
                  <a:lnTo>
                    <a:pt x="76200" y="304800"/>
                  </a:lnTo>
                  <a:lnTo>
                    <a:pt x="63500" y="304800"/>
                  </a:lnTo>
                  <a:lnTo>
                    <a:pt x="50800" y="2921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Freeform 183"/>
            <p:cNvSpPr/>
            <p:nvPr/>
          </p:nvSpPr>
          <p:spPr>
            <a:xfrm>
              <a:off x="3479800" y="2184400"/>
              <a:ext cx="177801" cy="177801"/>
            </a:xfrm>
            <a:custGeom>
              <a:avLst/>
              <a:gdLst/>
              <a:ahLst/>
              <a:cxnLst/>
              <a:rect l="0" t="0" r="0" b="0"/>
              <a:pathLst>
                <a:path w="177801" h="177801">
                  <a:moveTo>
                    <a:pt x="0" y="0"/>
                  </a:moveTo>
                  <a:lnTo>
                    <a:pt x="0" y="0"/>
                  </a:lnTo>
                  <a:lnTo>
                    <a:pt x="50800" y="38100"/>
                  </a:lnTo>
                  <a:lnTo>
                    <a:pt x="63500" y="63500"/>
                  </a:lnTo>
                  <a:lnTo>
                    <a:pt x="88900" y="88900"/>
                  </a:lnTo>
                  <a:lnTo>
                    <a:pt x="101600" y="101600"/>
                  </a:lnTo>
                  <a:lnTo>
                    <a:pt x="114300" y="114300"/>
                  </a:lnTo>
                  <a:lnTo>
                    <a:pt x="127000" y="139700"/>
                  </a:lnTo>
                  <a:lnTo>
                    <a:pt x="139700" y="152400"/>
                  </a:lnTo>
                  <a:lnTo>
                    <a:pt x="152400" y="165100"/>
                  </a:lnTo>
                  <a:lnTo>
                    <a:pt x="165100" y="177800"/>
                  </a:lnTo>
                  <a:lnTo>
                    <a:pt x="177800" y="1778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Freeform 184"/>
            <p:cNvSpPr/>
            <p:nvPr/>
          </p:nvSpPr>
          <p:spPr>
            <a:xfrm>
              <a:off x="3492500" y="2184400"/>
              <a:ext cx="127001" cy="177801"/>
            </a:xfrm>
            <a:custGeom>
              <a:avLst/>
              <a:gdLst/>
              <a:ahLst/>
              <a:cxnLst/>
              <a:rect l="0" t="0" r="0" b="0"/>
              <a:pathLst>
                <a:path w="127001" h="177801">
                  <a:moveTo>
                    <a:pt x="127000" y="0"/>
                  </a:moveTo>
                  <a:lnTo>
                    <a:pt x="101600" y="50800"/>
                  </a:lnTo>
                  <a:lnTo>
                    <a:pt x="76200" y="88900"/>
                  </a:lnTo>
                  <a:lnTo>
                    <a:pt x="76200" y="101600"/>
                  </a:lnTo>
                  <a:lnTo>
                    <a:pt x="50800" y="127000"/>
                  </a:lnTo>
                  <a:lnTo>
                    <a:pt x="38100" y="152400"/>
                  </a:lnTo>
                  <a:lnTo>
                    <a:pt x="25400" y="165100"/>
                  </a:lnTo>
                  <a:lnTo>
                    <a:pt x="12700" y="177800"/>
                  </a:lnTo>
                  <a:lnTo>
                    <a:pt x="0" y="1778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Freeform 185"/>
            <p:cNvSpPr/>
            <p:nvPr/>
          </p:nvSpPr>
          <p:spPr>
            <a:xfrm>
              <a:off x="4051300" y="2133600"/>
              <a:ext cx="152401" cy="127001"/>
            </a:xfrm>
            <a:custGeom>
              <a:avLst/>
              <a:gdLst/>
              <a:ahLst/>
              <a:cxnLst/>
              <a:rect l="0" t="0" r="0" b="0"/>
              <a:pathLst>
                <a:path w="152401" h="127001">
                  <a:moveTo>
                    <a:pt x="12700" y="0"/>
                  </a:moveTo>
                  <a:lnTo>
                    <a:pt x="12700" y="12700"/>
                  </a:lnTo>
                  <a:lnTo>
                    <a:pt x="12700" y="38100"/>
                  </a:lnTo>
                  <a:lnTo>
                    <a:pt x="12700" y="50800"/>
                  </a:lnTo>
                  <a:lnTo>
                    <a:pt x="0" y="76200"/>
                  </a:lnTo>
                  <a:lnTo>
                    <a:pt x="0" y="101600"/>
                  </a:lnTo>
                  <a:lnTo>
                    <a:pt x="0" y="88900"/>
                  </a:lnTo>
                  <a:lnTo>
                    <a:pt x="0" y="101600"/>
                  </a:lnTo>
                  <a:lnTo>
                    <a:pt x="0" y="114300"/>
                  </a:lnTo>
                  <a:lnTo>
                    <a:pt x="0" y="127000"/>
                  </a:lnTo>
                  <a:lnTo>
                    <a:pt x="0" y="127000"/>
                  </a:lnTo>
                  <a:lnTo>
                    <a:pt x="50800" y="127000"/>
                  </a:lnTo>
                  <a:lnTo>
                    <a:pt x="88900" y="114300"/>
                  </a:lnTo>
                  <a:lnTo>
                    <a:pt x="114300" y="114300"/>
                  </a:lnTo>
                  <a:lnTo>
                    <a:pt x="127000" y="101600"/>
                  </a:lnTo>
                  <a:lnTo>
                    <a:pt x="152400" y="101600"/>
                  </a:lnTo>
                  <a:lnTo>
                    <a:pt x="152400" y="889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Freeform 186"/>
            <p:cNvSpPr/>
            <p:nvPr/>
          </p:nvSpPr>
          <p:spPr>
            <a:xfrm>
              <a:off x="4152900" y="2146300"/>
              <a:ext cx="38101" cy="203201"/>
            </a:xfrm>
            <a:custGeom>
              <a:avLst/>
              <a:gdLst/>
              <a:ahLst/>
              <a:cxnLst/>
              <a:rect l="0" t="0" r="0" b="0"/>
              <a:pathLst>
                <a:path w="38101" h="203201">
                  <a:moveTo>
                    <a:pt x="38100" y="0"/>
                  </a:moveTo>
                  <a:lnTo>
                    <a:pt x="38100" y="38100"/>
                  </a:lnTo>
                  <a:lnTo>
                    <a:pt x="38100" y="63500"/>
                  </a:lnTo>
                  <a:lnTo>
                    <a:pt x="38100" y="88900"/>
                  </a:lnTo>
                  <a:lnTo>
                    <a:pt x="25400" y="127000"/>
                  </a:lnTo>
                  <a:lnTo>
                    <a:pt x="25400" y="152400"/>
                  </a:lnTo>
                  <a:lnTo>
                    <a:pt x="12700" y="177800"/>
                  </a:lnTo>
                  <a:lnTo>
                    <a:pt x="12700" y="190500"/>
                  </a:lnTo>
                  <a:lnTo>
                    <a:pt x="0" y="2032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Freeform 187"/>
            <p:cNvSpPr/>
            <p:nvPr/>
          </p:nvSpPr>
          <p:spPr>
            <a:xfrm>
              <a:off x="4305300" y="2184400"/>
              <a:ext cx="165101" cy="152401"/>
            </a:xfrm>
            <a:custGeom>
              <a:avLst/>
              <a:gdLst/>
              <a:ahLst/>
              <a:cxnLst/>
              <a:rect l="0" t="0" r="0" b="0"/>
              <a:pathLst>
                <a:path w="165101" h="152401">
                  <a:moveTo>
                    <a:pt x="0" y="0"/>
                  </a:moveTo>
                  <a:lnTo>
                    <a:pt x="0" y="0"/>
                  </a:lnTo>
                  <a:lnTo>
                    <a:pt x="38100" y="50800"/>
                  </a:lnTo>
                  <a:lnTo>
                    <a:pt x="76200" y="88900"/>
                  </a:lnTo>
                  <a:lnTo>
                    <a:pt x="88900" y="101600"/>
                  </a:lnTo>
                  <a:lnTo>
                    <a:pt x="101600" y="114300"/>
                  </a:lnTo>
                  <a:lnTo>
                    <a:pt x="114300" y="139700"/>
                  </a:lnTo>
                  <a:lnTo>
                    <a:pt x="127000" y="152400"/>
                  </a:lnTo>
                  <a:lnTo>
                    <a:pt x="152400" y="152400"/>
                  </a:lnTo>
                  <a:lnTo>
                    <a:pt x="165100" y="1524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Freeform 188"/>
            <p:cNvSpPr/>
            <p:nvPr/>
          </p:nvSpPr>
          <p:spPr>
            <a:xfrm>
              <a:off x="4318000" y="2184400"/>
              <a:ext cx="152401" cy="190501"/>
            </a:xfrm>
            <a:custGeom>
              <a:avLst/>
              <a:gdLst/>
              <a:ahLst/>
              <a:cxnLst/>
              <a:rect l="0" t="0" r="0" b="0"/>
              <a:pathLst>
                <a:path w="152401" h="190501">
                  <a:moveTo>
                    <a:pt x="152400" y="0"/>
                  </a:moveTo>
                  <a:lnTo>
                    <a:pt x="127000" y="25400"/>
                  </a:lnTo>
                  <a:lnTo>
                    <a:pt x="101600" y="50800"/>
                  </a:lnTo>
                  <a:lnTo>
                    <a:pt x="88900" y="88900"/>
                  </a:lnTo>
                  <a:lnTo>
                    <a:pt x="63500" y="114300"/>
                  </a:lnTo>
                  <a:lnTo>
                    <a:pt x="38100" y="152400"/>
                  </a:lnTo>
                  <a:lnTo>
                    <a:pt x="25400" y="165100"/>
                  </a:lnTo>
                  <a:lnTo>
                    <a:pt x="0" y="190500"/>
                  </a:lnTo>
                  <a:lnTo>
                    <a:pt x="0" y="1905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Freeform 189"/>
            <p:cNvSpPr/>
            <p:nvPr/>
          </p:nvSpPr>
          <p:spPr>
            <a:xfrm>
              <a:off x="4673600" y="1765300"/>
              <a:ext cx="279401" cy="304801"/>
            </a:xfrm>
            <a:custGeom>
              <a:avLst/>
              <a:gdLst/>
              <a:ahLst/>
              <a:cxnLst/>
              <a:rect l="0" t="0" r="0" b="0"/>
              <a:pathLst>
                <a:path w="279401" h="304801">
                  <a:moveTo>
                    <a:pt x="0" y="50800"/>
                  </a:moveTo>
                  <a:lnTo>
                    <a:pt x="38100" y="25400"/>
                  </a:lnTo>
                  <a:lnTo>
                    <a:pt x="50800" y="12700"/>
                  </a:lnTo>
                  <a:lnTo>
                    <a:pt x="63500" y="0"/>
                  </a:lnTo>
                  <a:lnTo>
                    <a:pt x="88900" y="0"/>
                  </a:lnTo>
                  <a:lnTo>
                    <a:pt x="114300" y="0"/>
                  </a:lnTo>
                  <a:lnTo>
                    <a:pt x="127000" y="25400"/>
                  </a:lnTo>
                  <a:lnTo>
                    <a:pt x="139700" y="25400"/>
                  </a:lnTo>
                  <a:lnTo>
                    <a:pt x="139700" y="50800"/>
                  </a:lnTo>
                  <a:lnTo>
                    <a:pt x="152400" y="88900"/>
                  </a:lnTo>
                  <a:lnTo>
                    <a:pt x="139700" y="114300"/>
                  </a:lnTo>
                  <a:lnTo>
                    <a:pt x="127000" y="165100"/>
                  </a:lnTo>
                  <a:lnTo>
                    <a:pt x="114300" y="203200"/>
                  </a:lnTo>
                  <a:lnTo>
                    <a:pt x="88900" y="228600"/>
                  </a:lnTo>
                  <a:lnTo>
                    <a:pt x="76200" y="254000"/>
                  </a:lnTo>
                  <a:lnTo>
                    <a:pt x="63500" y="279400"/>
                  </a:lnTo>
                  <a:lnTo>
                    <a:pt x="38100" y="292100"/>
                  </a:lnTo>
                  <a:lnTo>
                    <a:pt x="38100" y="292100"/>
                  </a:lnTo>
                  <a:lnTo>
                    <a:pt x="38100" y="304800"/>
                  </a:lnTo>
                  <a:lnTo>
                    <a:pt x="50800" y="279400"/>
                  </a:lnTo>
                  <a:lnTo>
                    <a:pt x="63500" y="266700"/>
                  </a:lnTo>
                  <a:lnTo>
                    <a:pt x="88900" y="266700"/>
                  </a:lnTo>
                  <a:lnTo>
                    <a:pt x="114300" y="254000"/>
                  </a:lnTo>
                  <a:lnTo>
                    <a:pt x="139700" y="254000"/>
                  </a:lnTo>
                  <a:lnTo>
                    <a:pt x="165100" y="254000"/>
                  </a:lnTo>
                  <a:lnTo>
                    <a:pt x="190500" y="254000"/>
                  </a:lnTo>
                  <a:lnTo>
                    <a:pt x="215900" y="254000"/>
                  </a:lnTo>
                  <a:lnTo>
                    <a:pt x="241300" y="266700"/>
                  </a:lnTo>
                  <a:lnTo>
                    <a:pt x="254000" y="266700"/>
                  </a:lnTo>
                  <a:lnTo>
                    <a:pt x="266700" y="266700"/>
                  </a:lnTo>
                  <a:lnTo>
                    <a:pt x="279400" y="254000"/>
                  </a:lnTo>
                  <a:lnTo>
                    <a:pt x="279400" y="2667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Freeform 190"/>
            <p:cNvSpPr/>
            <p:nvPr/>
          </p:nvSpPr>
          <p:spPr>
            <a:xfrm>
              <a:off x="4914900" y="1752600"/>
              <a:ext cx="177801" cy="152401"/>
            </a:xfrm>
            <a:custGeom>
              <a:avLst/>
              <a:gdLst/>
              <a:ahLst/>
              <a:cxnLst/>
              <a:rect l="0" t="0" r="0" b="0"/>
              <a:pathLst>
                <a:path w="177801" h="152401">
                  <a:moveTo>
                    <a:pt x="12700" y="12700"/>
                  </a:moveTo>
                  <a:lnTo>
                    <a:pt x="0" y="12700"/>
                  </a:lnTo>
                  <a:lnTo>
                    <a:pt x="12700" y="12700"/>
                  </a:lnTo>
                  <a:lnTo>
                    <a:pt x="12700" y="25400"/>
                  </a:lnTo>
                  <a:lnTo>
                    <a:pt x="38100" y="101600"/>
                  </a:lnTo>
                  <a:lnTo>
                    <a:pt x="38100" y="127000"/>
                  </a:lnTo>
                  <a:lnTo>
                    <a:pt x="38100" y="127000"/>
                  </a:lnTo>
                  <a:lnTo>
                    <a:pt x="38100" y="139700"/>
                  </a:lnTo>
                  <a:lnTo>
                    <a:pt x="38100" y="152400"/>
                  </a:lnTo>
                  <a:lnTo>
                    <a:pt x="38100" y="139700"/>
                  </a:lnTo>
                  <a:lnTo>
                    <a:pt x="38100" y="101600"/>
                  </a:lnTo>
                  <a:lnTo>
                    <a:pt x="38100" y="63500"/>
                  </a:lnTo>
                  <a:lnTo>
                    <a:pt x="50800" y="38100"/>
                  </a:lnTo>
                  <a:lnTo>
                    <a:pt x="63500" y="12700"/>
                  </a:lnTo>
                  <a:lnTo>
                    <a:pt x="76200" y="12700"/>
                  </a:lnTo>
                  <a:lnTo>
                    <a:pt x="88900" y="0"/>
                  </a:lnTo>
                  <a:lnTo>
                    <a:pt x="101600" y="0"/>
                  </a:lnTo>
                  <a:lnTo>
                    <a:pt x="114300" y="12700"/>
                  </a:lnTo>
                  <a:lnTo>
                    <a:pt x="127000" y="12700"/>
                  </a:lnTo>
                  <a:lnTo>
                    <a:pt x="139700" y="38100"/>
                  </a:lnTo>
                  <a:lnTo>
                    <a:pt x="152400" y="63500"/>
                  </a:lnTo>
                  <a:lnTo>
                    <a:pt x="152400" y="76200"/>
                  </a:lnTo>
                  <a:lnTo>
                    <a:pt x="165100" y="101600"/>
                  </a:lnTo>
                  <a:lnTo>
                    <a:pt x="177800" y="1270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Freeform 191"/>
            <p:cNvSpPr/>
            <p:nvPr/>
          </p:nvSpPr>
          <p:spPr>
            <a:xfrm>
              <a:off x="5118100" y="1651000"/>
              <a:ext cx="101601" cy="203201"/>
            </a:xfrm>
            <a:custGeom>
              <a:avLst/>
              <a:gdLst/>
              <a:ahLst/>
              <a:cxnLst/>
              <a:rect l="0" t="0" r="0" b="0"/>
              <a:pathLst>
                <a:path w="101601" h="203201">
                  <a:moveTo>
                    <a:pt x="50800" y="88900"/>
                  </a:moveTo>
                  <a:lnTo>
                    <a:pt x="63500" y="88900"/>
                  </a:lnTo>
                  <a:lnTo>
                    <a:pt x="50800" y="88900"/>
                  </a:lnTo>
                  <a:lnTo>
                    <a:pt x="12700" y="127000"/>
                  </a:lnTo>
                  <a:lnTo>
                    <a:pt x="12700" y="152400"/>
                  </a:lnTo>
                  <a:lnTo>
                    <a:pt x="0" y="165100"/>
                  </a:lnTo>
                  <a:lnTo>
                    <a:pt x="0" y="190500"/>
                  </a:lnTo>
                  <a:lnTo>
                    <a:pt x="0" y="203200"/>
                  </a:lnTo>
                  <a:lnTo>
                    <a:pt x="25400" y="203200"/>
                  </a:lnTo>
                  <a:lnTo>
                    <a:pt x="38100" y="203200"/>
                  </a:lnTo>
                  <a:lnTo>
                    <a:pt x="38100" y="177800"/>
                  </a:lnTo>
                  <a:lnTo>
                    <a:pt x="50800" y="165100"/>
                  </a:lnTo>
                  <a:lnTo>
                    <a:pt x="63500" y="139700"/>
                  </a:lnTo>
                  <a:lnTo>
                    <a:pt x="63500" y="114300"/>
                  </a:lnTo>
                  <a:lnTo>
                    <a:pt x="63500" y="88900"/>
                  </a:lnTo>
                  <a:lnTo>
                    <a:pt x="63500" y="63500"/>
                  </a:lnTo>
                  <a:lnTo>
                    <a:pt x="50800" y="38100"/>
                  </a:lnTo>
                  <a:lnTo>
                    <a:pt x="38100" y="12700"/>
                  </a:lnTo>
                  <a:lnTo>
                    <a:pt x="38100" y="12700"/>
                  </a:lnTo>
                  <a:lnTo>
                    <a:pt x="38100" y="0"/>
                  </a:lnTo>
                  <a:lnTo>
                    <a:pt x="38100" y="12700"/>
                  </a:lnTo>
                  <a:lnTo>
                    <a:pt x="38100" y="38100"/>
                  </a:lnTo>
                  <a:lnTo>
                    <a:pt x="38100" y="50800"/>
                  </a:lnTo>
                  <a:lnTo>
                    <a:pt x="50800" y="76200"/>
                  </a:lnTo>
                  <a:lnTo>
                    <a:pt x="63500" y="101600"/>
                  </a:lnTo>
                  <a:lnTo>
                    <a:pt x="76200" y="114300"/>
                  </a:lnTo>
                  <a:lnTo>
                    <a:pt x="76200" y="139700"/>
                  </a:lnTo>
                  <a:lnTo>
                    <a:pt x="88900" y="152400"/>
                  </a:lnTo>
                  <a:lnTo>
                    <a:pt x="101600" y="177800"/>
                  </a:lnTo>
                  <a:lnTo>
                    <a:pt x="101600" y="1905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Freeform 192"/>
            <p:cNvSpPr/>
            <p:nvPr/>
          </p:nvSpPr>
          <p:spPr>
            <a:xfrm>
              <a:off x="4597400" y="1549400"/>
              <a:ext cx="787401" cy="622301"/>
            </a:xfrm>
            <a:custGeom>
              <a:avLst/>
              <a:gdLst/>
              <a:ahLst/>
              <a:cxnLst/>
              <a:rect l="0" t="0" r="0" b="0"/>
              <a:pathLst>
                <a:path w="787401" h="622301">
                  <a:moveTo>
                    <a:pt x="622300" y="63500"/>
                  </a:moveTo>
                  <a:lnTo>
                    <a:pt x="609600" y="63500"/>
                  </a:lnTo>
                  <a:lnTo>
                    <a:pt x="596900" y="50800"/>
                  </a:lnTo>
                  <a:lnTo>
                    <a:pt x="469900" y="12700"/>
                  </a:lnTo>
                  <a:lnTo>
                    <a:pt x="406400" y="0"/>
                  </a:lnTo>
                  <a:lnTo>
                    <a:pt x="355600" y="12700"/>
                  </a:lnTo>
                  <a:lnTo>
                    <a:pt x="304800" y="12700"/>
                  </a:lnTo>
                  <a:lnTo>
                    <a:pt x="266700" y="25400"/>
                  </a:lnTo>
                  <a:lnTo>
                    <a:pt x="215900" y="38100"/>
                  </a:lnTo>
                  <a:lnTo>
                    <a:pt x="165100" y="50800"/>
                  </a:lnTo>
                  <a:lnTo>
                    <a:pt x="127000" y="63500"/>
                  </a:lnTo>
                  <a:lnTo>
                    <a:pt x="88900" y="88900"/>
                  </a:lnTo>
                  <a:lnTo>
                    <a:pt x="63500" y="114300"/>
                  </a:lnTo>
                  <a:lnTo>
                    <a:pt x="38100" y="152400"/>
                  </a:lnTo>
                  <a:lnTo>
                    <a:pt x="25400" y="190500"/>
                  </a:lnTo>
                  <a:lnTo>
                    <a:pt x="12700" y="228600"/>
                  </a:lnTo>
                  <a:lnTo>
                    <a:pt x="0" y="266700"/>
                  </a:lnTo>
                  <a:lnTo>
                    <a:pt x="12700" y="317500"/>
                  </a:lnTo>
                  <a:lnTo>
                    <a:pt x="25400" y="355600"/>
                  </a:lnTo>
                  <a:lnTo>
                    <a:pt x="25400" y="393700"/>
                  </a:lnTo>
                  <a:lnTo>
                    <a:pt x="50800" y="431800"/>
                  </a:lnTo>
                  <a:lnTo>
                    <a:pt x="76200" y="469900"/>
                  </a:lnTo>
                  <a:lnTo>
                    <a:pt x="101600" y="508000"/>
                  </a:lnTo>
                  <a:lnTo>
                    <a:pt x="127000" y="546100"/>
                  </a:lnTo>
                  <a:lnTo>
                    <a:pt x="165100" y="571500"/>
                  </a:lnTo>
                  <a:lnTo>
                    <a:pt x="203200" y="596900"/>
                  </a:lnTo>
                  <a:lnTo>
                    <a:pt x="241300" y="596900"/>
                  </a:lnTo>
                  <a:lnTo>
                    <a:pt x="292100" y="609600"/>
                  </a:lnTo>
                  <a:lnTo>
                    <a:pt x="342900" y="622300"/>
                  </a:lnTo>
                  <a:lnTo>
                    <a:pt x="393700" y="609600"/>
                  </a:lnTo>
                  <a:lnTo>
                    <a:pt x="457200" y="596900"/>
                  </a:lnTo>
                  <a:lnTo>
                    <a:pt x="508000" y="584200"/>
                  </a:lnTo>
                  <a:lnTo>
                    <a:pt x="558800" y="558800"/>
                  </a:lnTo>
                  <a:lnTo>
                    <a:pt x="622300" y="520700"/>
                  </a:lnTo>
                  <a:lnTo>
                    <a:pt x="673100" y="482600"/>
                  </a:lnTo>
                  <a:lnTo>
                    <a:pt x="711200" y="457200"/>
                  </a:lnTo>
                  <a:lnTo>
                    <a:pt x="736600" y="406400"/>
                  </a:lnTo>
                  <a:lnTo>
                    <a:pt x="774700" y="355600"/>
                  </a:lnTo>
                  <a:lnTo>
                    <a:pt x="774700" y="317500"/>
                  </a:lnTo>
                  <a:lnTo>
                    <a:pt x="787400" y="266700"/>
                  </a:lnTo>
                  <a:lnTo>
                    <a:pt x="774700" y="241300"/>
                  </a:lnTo>
                  <a:lnTo>
                    <a:pt x="774700" y="203200"/>
                  </a:lnTo>
                  <a:lnTo>
                    <a:pt x="736600" y="177800"/>
                  </a:lnTo>
                  <a:lnTo>
                    <a:pt x="723900" y="152400"/>
                  </a:lnTo>
                  <a:lnTo>
                    <a:pt x="685800" y="114300"/>
                  </a:lnTo>
                  <a:lnTo>
                    <a:pt x="647700" y="88900"/>
                  </a:lnTo>
                  <a:lnTo>
                    <a:pt x="622300" y="88900"/>
                  </a:lnTo>
                  <a:lnTo>
                    <a:pt x="571500" y="76200"/>
                  </a:lnTo>
                  <a:lnTo>
                    <a:pt x="533400" y="63500"/>
                  </a:lnTo>
                  <a:lnTo>
                    <a:pt x="520700" y="635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Freeform 193"/>
            <p:cNvSpPr/>
            <p:nvPr/>
          </p:nvSpPr>
          <p:spPr>
            <a:xfrm>
              <a:off x="6083300" y="1422400"/>
              <a:ext cx="1638301" cy="1447801"/>
            </a:xfrm>
            <a:custGeom>
              <a:avLst/>
              <a:gdLst/>
              <a:ahLst/>
              <a:cxnLst/>
              <a:rect l="0" t="0" r="0" b="0"/>
              <a:pathLst>
                <a:path w="1638301" h="1447801">
                  <a:moveTo>
                    <a:pt x="76200" y="38100"/>
                  </a:moveTo>
                  <a:lnTo>
                    <a:pt x="76200" y="63500"/>
                  </a:lnTo>
                  <a:lnTo>
                    <a:pt x="76200" y="88900"/>
                  </a:lnTo>
                  <a:lnTo>
                    <a:pt x="76200" y="127000"/>
                  </a:lnTo>
                  <a:lnTo>
                    <a:pt x="76200" y="152400"/>
                  </a:lnTo>
                  <a:lnTo>
                    <a:pt x="76200" y="203200"/>
                  </a:lnTo>
                  <a:lnTo>
                    <a:pt x="76200" y="241300"/>
                  </a:lnTo>
                  <a:lnTo>
                    <a:pt x="76200" y="304800"/>
                  </a:lnTo>
                  <a:lnTo>
                    <a:pt x="63500" y="355600"/>
                  </a:lnTo>
                  <a:lnTo>
                    <a:pt x="63500" y="419100"/>
                  </a:lnTo>
                  <a:lnTo>
                    <a:pt x="63500" y="482600"/>
                  </a:lnTo>
                  <a:lnTo>
                    <a:pt x="50800" y="546100"/>
                  </a:lnTo>
                  <a:lnTo>
                    <a:pt x="50800" y="622300"/>
                  </a:lnTo>
                  <a:lnTo>
                    <a:pt x="38100" y="698500"/>
                  </a:lnTo>
                  <a:lnTo>
                    <a:pt x="38100" y="762000"/>
                  </a:lnTo>
                  <a:lnTo>
                    <a:pt x="38100" y="850900"/>
                  </a:lnTo>
                  <a:lnTo>
                    <a:pt x="38100" y="914400"/>
                  </a:lnTo>
                  <a:lnTo>
                    <a:pt x="38100" y="965200"/>
                  </a:lnTo>
                  <a:lnTo>
                    <a:pt x="38100" y="1028700"/>
                  </a:lnTo>
                  <a:lnTo>
                    <a:pt x="38100" y="1092200"/>
                  </a:lnTo>
                  <a:lnTo>
                    <a:pt x="38100" y="1155700"/>
                  </a:lnTo>
                  <a:lnTo>
                    <a:pt x="38100" y="1193800"/>
                  </a:lnTo>
                  <a:lnTo>
                    <a:pt x="38100" y="1231900"/>
                  </a:lnTo>
                  <a:lnTo>
                    <a:pt x="38100" y="1270000"/>
                  </a:lnTo>
                  <a:lnTo>
                    <a:pt x="38100" y="1295400"/>
                  </a:lnTo>
                  <a:lnTo>
                    <a:pt x="38100" y="1320800"/>
                  </a:lnTo>
                  <a:lnTo>
                    <a:pt x="50800" y="1333500"/>
                  </a:lnTo>
                  <a:lnTo>
                    <a:pt x="63500" y="1358900"/>
                  </a:lnTo>
                  <a:lnTo>
                    <a:pt x="88900" y="1358900"/>
                  </a:lnTo>
                  <a:lnTo>
                    <a:pt x="101600" y="1371600"/>
                  </a:lnTo>
                  <a:lnTo>
                    <a:pt x="127000" y="1371600"/>
                  </a:lnTo>
                  <a:lnTo>
                    <a:pt x="152400" y="1384300"/>
                  </a:lnTo>
                  <a:lnTo>
                    <a:pt x="190500" y="1384300"/>
                  </a:lnTo>
                  <a:lnTo>
                    <a:pt x="215900" y="1384300"/>
                  </a:lnTo>
                  <a:lnTo>
                    <a:pt x="266700" y="1371600"/>
                  </a:lnTo>
                  <a:lnTo>
                    <a:pt x="304800" y="1371600"/>
                  </a:lnTo>
                  <a:lnTo>
                    <a:pt x="368300" y="1371600"/>
                  </a:lnTo>
                  <a:lnTo>
                    <a:pt x="419100" y="1384300"/>
                  </a:lnTo>
                  <a:lnTo>
                    <a:pt x="469900" y="1384300"/>
                  </a:lnTo>
                  <a:lnTo>
                    <a:pt x="520700" y="1384300"/>
                  </a:lnTo>
                  <a:lnTo>
                    <a:pt x="584200" y="1384300"/>
                  </a:lnTo>
                  <a:lnTo>
                    <a:pt x="660400" y="1384300"/>
                  </a:lnTo>
                  <a:lnTo>
                    <a:pt x="723900" y="1384300"/>
                  </a:lnTo>
                  <a:lnTo>
                    <a:pt x="787400" y="1384300"/>
                  </a:lnTo>
                  <a:lnTo>
                    <a:pt x="863600" y="1397000"/>
                  </a:lnTo>
                  <a:lnTo>
                    <a:pt x="939800" y="1397000"/>
                  </a:lnTo>
                  <a:lnTo>
                    <a:pt x="1003300" y="1397000"/>
                  </a:lnTo>
                  <a:lnTo>
                    <a:pt x="1092200" y="1397000"/>
                  </a:lnTo>
                  <a:lnTo>
                    <a:pt x="1155700" y="1397000"/>
                  </a:lnTo>
                  <a:lnTo>
                    <a:pt x="1231900" y="1397000"/>
                  </a:lnTo>
                  <a:lnTo>
                    <a:pt x="1295400" y="1409700"/>
                  </a:lnTo>
                  <a:lnTo>
                    <a:pt x="1358900" y="1409700"/>
                  </a:lnTo>
                  <a:lnTo>
                    <a:pt x="1397000" y="1422400"/>
                  </a:lnTo>
                  <a:lnTo>
                    <a:pt x="1447800" y="1422400"/>
                  </a:lnTo>
                  <a:lnTo>
                    <a:pt x="1485900" y="1435100"/>
                  </a:lnTo>
                  <a:lnTo>
                    <a:pt x="1511300" y="1435100"/>
                  </a:lnTo>
                  <a:lnTo>
                    <a:pt x="1536700" y="1447800"/>
                  </a:lnTo>
                  <a:lnTo>
                    <a:pt x="1562100" y="1447800"/>
                  </a:lnTo>
                  <a:lnTo>
                    <a:pt x="1574800" y="1447800"/>
                  </a:lnTo>
                  <a:lnTo>
                    <a:pt x="1587500" y="1447800"/>
                  </a:lnTo>
                  <a:lnTo>
                    <a:pt x="1600200" y="1435100"/>
                  </a:lnTo>
                  <a:lnTo>
                    <a:pt x="1612900" y="1422400"/>
                  </a:lnTo>
                  <a:lnTo>
                    <a:pt x="1612900" y="1397000"/>
                  </a:lnTo>
                  <a:lnTo>
                    <a:pt x="1625600" y="1384300"/>
                  </a:lnTo>
                  <a:lnTo>
                    <a:pt x="1625600" y="1346200"/>
                  </a:lnTo>
                  <a:lnTo>
                    <a:pt x="1625600" y="1308100"/>
                  </a:lnTo>
                  <a:lnTo>
                    <a:pt x="1625600" y="1270000"/>
                  </a:lnTo>
                  <a:lnTo>
                    <a:pt x="1625600" y="1231900"/>
                  </a:lnTo>
                  <a:lnTo>
                    <a:pt x="1625600" y="1181100"/>
                  </a:lnTo>
                  <a:lnTo>
                    <a:pt x="1612900" y="1117600"/>
                  </a:lnTo>
                  <a:lnTo>
                    <a:pt x="1612900" y="1054100"/>
                  </a:lnTo>
                  <a:lnTo>
                    <a:pt x="1612900" y="990600"/>
                  </a:lnTo>
                  <a:lnTo>
                    <a:pt x="1612900" y="927100"/>
                  </a:lnTo>
                  <a:lnTo>
                    <a:pt x="1612900" y="850900"/>
                  </a:lnTo>
                  <a:lnTo>
                    <a:pt x="1625600" y="774700"/>
                  </a:lnTo>
                  <a:lnTo>
                    <a:pt x="1625600" y="698500"/>
                  </a:lnTo>
                  <a:lnTo>
                    <a:pt x="1638300" y="635000"/>
                  </a:lnTo>
                  <a:lnTo>
                    <a:pt x="1638300" y="558800"/>
                  </a:lnTo>
                  <a:lnTo>
                    <a:pt x="1638300" y="482600"/>
                  </a:lnTo>
                  <a:lnTo>
                    <a:pt x="1638300" y="431800"/>
                  </a:lnTo>
                  <a:lnTo>
                    <a:pt x="1638300" y="368300"/>
                  </a:lnTo>
                  <a:lnTo>
                    <a:pt x="1638300" y="330200"/>
                  </a:lnTo>
                  <a:lnTo>
                    <a:pt x="1638300" y="279400"/>
                  </a:lnTo>
                  <a:lnTo>
                    <a:pt x="1638300" y="241300"/>
                  </a:lnTo>
                  <a:lnTo>
                    <a:pt x="1638300" y="215900"/>
                  </a:lnTo>
                  <a:lnTo>
                    <a:pt x="1638300" y="203200"/>
                  </a:lnTo>
                  <a:lnTo>
                    <a:pt x="1625600" y="190500"/>
                  </a:lnTo>
                  <a:lnTo>
                    <a:pt x="1612900" y="177800"/>
                  </a:lnTo>
                  <a:lnTo>
                    <a:pt x="1625600" y="177800"/>
                  </a:lnTo>
                  <a:lnTo>
                    <a:pt x="1612900" y="177800"/>
                  </a:lnTo>
                  <a:lnTo>
                    <a:pt x="1574800" y="152400"/>
                  </a:lnTo>
                  <a:lnTo>
                    <a:pt x="1549400" y="152400"/>
                  </a:lnTo>
                  <a:lnTo>
                    <a:pt x="1524000" y="152400"/>
                  </a:lnTo>
                  <a:lnTo>
                    <a:pt x="1498600" y="139700"/>
                  </a:lnTo>
                  <a:lnTo>
                    <a:pt x="1473200" y="127000"/>
                  </a:lnTo>
                  <a:lnTo>
                    <a:pt x="1435100" y="127000"/>
                  </a:lnTo>
                  <a:lnTo>
                    <a:pt x="1397000" y="114300"/>
                  </a:lnTo>
                  <a:lnTo>
                    <a:pt x="1358900" y="114300"/>
                  </a:lnTo>
                  <a:lnTo>
                    <a:pt x="1320800" y="101600"/>
                  </a:lnTo>
                  <a:lnTo>
                    <a:pt x="1270000" y="101600"/>
                  </a:lnTo>
                  <a:lnTo>
                    <a:pt x="1206500" y="88900"/>
                  </a:lnTo>
                  <a:lnTo>
                    <a:pt x="1155700" y="76200"/>
                  </a:lnTo>
                  <a:lnTo>
                    <a:pt x="1104900" y="63500"/>
                  </a:lnTo>
                  <a:lnTo>
                    <a:pt x="1066800" y="63500"/>
                  </a:lnTo>
                  <a:lnTo>
                    <a:pt x="1003300" y="63500"/>
                  </a:lnTo>
                  <a:lnTo>
                    <a:pt x="939800" y="50800"/>
                  </a:lnTo>
                  <a:lnTo>
                    <a:pt x="889000" y="38100"/>
                  </a:lnTo>
                  <a:lnTo>
                    <a:pt x="825500" y="38100"/>
                  </a:lnTo>
                  <a:lnTo>
                    <a:pt x="774700" y="25400"/>
                  </a:lnTo>
                  <a:lnTo>
                    <a:pt x="723900" y="12700"/>
                  </a:lnTo>
                  <a:lnTo>
                    <a:pt x="673100" y="12700"/>
                  </a:lnTo>
                  <a:lnTo>
                    <a:pt x="609600" y="12700"/>
                  </a:lnTo>
                  <a:lnTo>
                    <a:pt x="558800" y="12700"/>
                  </a:lnTo>
                  <a:lnTo>
                    <a:pt x="508000" y="0"/>
                  </a:lnTo>
                  <a:lnTo>
                    <a:pt x="444500" y="0"/>
                  </a:lnTo>
                  <a:lnTo>
                    <a:pt x="393700" y="0"/>
                  </a:lnTo>
                  <a:lnTo>
                    <a:pt x="342900" y="0"/>
                  </a:lnTo>
                  <a:lnTo>
                    <a:pt x="292100" y="0"/>
                  </a:lnTo>
                  <a:lnTo>
                    <a:pt x="241300" y="0"/>
                  </a:lnTo>
                  <a:lnTo>
                    <a:pt x="190500" y="0"/>
                  </a:lnTo>
                  <a:lnTo>
                    <a:pt x="152400" y="0"/>
                  </a:lnTo>
                  <a:lnTo>
                    <a:pt x="114300" y="0"/>
                  </a:lnTo>
                  <a:lnTo>
                    <a:pt x="63500" y="12700"/>
                  </a:lnTo>
                  <a:lnTo>
                    <a:pt x="38100" y="12700"/>
                  </a:lnTo>
                  <a:lnTo>
                    <a:pt x="12700" y="12700"/>
                  </a:lnTo>
                  <a:lnTo>
                    <a:pt x="0" y="127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Freeform 194"/>
            <p:cNvSpPr/>
            <p:nvPr/>
          </p:nvSpPr>
          <p:spPr>
            <a:xfrm>
              <a:off x="6908800" y="1447800"/>
              <a:ext cx="25401" cy="1333501"/>
            </a:xfrm>
            <a:custGeom>
              <a:avLst/>
              <a:gdLst/>
              <a:ahLst/>
              <a:cxnLst/>
              <a:rect l="0" t="0" r="0" b="0"/>
              <a:pathLst>
                <a:path w="25401" h="1333501">
                  <a:moveTo>
                    <a:pt x="0" y="0"/>
                  </a:moveTo>
                  <a:lnTo>
                    <a:pt x="0" y="12700"/>
                  </a:lnTo>
                  <a:lnTo>
                    <a:pt x="0" y="0"/>
                  </a:lnTo>
                  <a:lnTo>
                    <a:pt x="0" y="12700"/>
                  </a:lnTo>
                  <a:lnTo>
                    <a:pt x="0" y="50800"/>
                  </a:lnTo>
                  <a:lnTo>
                    <a:pt x="0" y="88900"/>
                  </a:lnTo>
                  <a:lnTo>
                    <a:pt x="0" y="127000"/>
                  </a:lnTo>
                  <a:lnTo>
                    <a:pt x="0" y="165100"/>
                  </a:lnTo>
                  <a:lnTo>
                    <a:pt x="0" y="215900"/>
                  </a:lnTo>
                  <a:lnTo>
                    <a:pt x="0" y="266700"/>
                  </a:lnTo>
                  <a:lnTo>
                    <a:pt x="0" y="330200"/>
                  </a:lnTo>
                  <a:lnTo>
                    <a:pt x="0" y="406400"/>
                  </a:lnTo>
                  <a:lnTo>
                    <a:pt x="0" y="482600"/>
                  </a:lnTo>
                  <a:lnTo>
                    <a:pt x="0" y="558800"/>
                  </a:lnTo>
                  <a:lnTo>
                    <a:pt x="0" y="647700"/>
                  </a:lnTo>
                  <a:lnTo>
                    <a:pt x="0" y="723900"/>
                  </a:lnTo>
                  <a:lnTo>
                    <a:pt x="0" y="800100"/>
                  </a:lnTo>
                  <a:lnTo>
                    <a:pt x="0" y="889000"/>
                  </a:lnTo>
                  <a:lnTo>
                    <a:pt x="0" y="952500"/>
                  </a:lnTo>
                  <a:lnTo>
                    <a:pt x="12700" y="1028700"/>
                  </a:lnTo>
                  <a:lnTo>
                    <a:pt x="12700" y="1092200"/>
                  </a:lnTo>
                  <a:lnTo>
                    <a:pt x="12700" y="1143000"/>
                  </a:lnTo>
                  <a:lnTo>
                    <a:pt x="25400" y="1181100"/>
                  </a:lnTo>
                  <a:lnTo>
                    <a:pt x="25400" y="1219200"/>
                  </a:lnTo>
                  <a:lnTo>
                    <a:pt x="25400" y="1244600"/>
                  </a:lnTo>
                  <a:lnTo>
                    <a:pt x="25400" y="1270000"/>
                  </a:lnTo>
                  <a:lnTo>
                    <a:pt x="12700" y="1282700"/>
                  </a:lnTo>
                  <a:lnTo>
                    <a:pt x="12700" y="1308100"/>
                  </a:lnTo>
                  <a:lnTo>
                    <a:pt x="25400" y="13335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Freeform 195"/>
            <p:cNvSpPr/>
            <p:nvPr/>
          </p:nvSpPr>
          <p:spPr>
            <a:xfrm>
              <a:off x="6057900" y="2108200"/>
              <a:ext cx="1612901" cy="101601"/>
            </a:xfrm>
            <a:custGeom>
              <a:avLst/>
              <a:gdLst/>
              <a:ahLst/>
              <a:cxnLst/>
              <a:rect l="0" t="0" r="0" b="0"/>
              <a:pathLst>
                <a:path w="1612901" h="101601">
                  <a:moveTo>
                    <a:pt x="1612900" y="101600"/>
                  </a:moveTo>
                  <a:lnTo>
                    <a:pt x="1600200" y="101600"/>
                  </a:lnTo>
                  <a:lnTo>
                    <a:pt x="1524000" y="76200"/>
                  </a:lnTo>
                  <a:lnTo>
                    <a:pt x="1485900" y="76200"/>
                  </a:lnTo>
                  <a:lnTo>
                    <a:pt x="1447800" y="76200"/>
                  </a:lnTo>
                  <a:lnTo>
                    <a:pt x="1409700" y="63500"/>
                  </a:lnTo>
                  <a:lnTo>
                    <a:pt x="1358900" y="63500"/>
                  </a:lnTo>
                  <a:lnTo>
                    <a:pt x="1320800" y="50800"/>
                  </a:lnTo>
                  <a:lnTo>
                    <a:pt x="1270000" y="38100"/>
                  </a:lnTo>
                  <a:lnTo>
                    <a:pt x="1206500" y="38100"/>
                  </a:lnTo>
                  <a:lnTo>
                    <a:pt x="1143000" y="38100"/>
                  </a:lnTo>
                  <a:lnTo>
                    <a:pt x="1092200" y="38100"/>
                  </a:lnTo>
                  <a:lnTo>
                    <a:pt x="1016000" y="25400"/>
                  </a:lnTo>
                  <a:lnTo>
                    <a:pt x="939800" y="25400"/>
                  </a:lnTo>
                  <a:lnTo>
                    <a:pt x="876300" y="25400"/>
                  </a:lnTo>
                  <a:lnTo>
                    <a:pt x="812800" y="25400"/>
                  </a:lnTo>
                  <a:lnTo>
                    <a:pt x="749300" y="25400"/>
                  </a:lnTo>
                  <a:lnTo>
                    <a:pt x="673100" y="25400"/>
                  </a:lnTo>
                  <a:lnTo>
                    <a:pt x="609600" y="25400"/>
                  </a:lnTo>
                  <a:lnTo>
                    <a:pt x="546100" y="12700"/>
                  </a:lnTo>
                  <a:lnTo>
                    <a:pt x="482600" y="12700"/>
                  </a:lnTo>
                  <a:lnTo>
                    <a:pt x="419100" y="12700"/>
                  </a:lnTo>
                  <a:lnTo>
                    <a:pt x="368300" y="12700"/>
                  </a:lnTo>
                  <a:lnTo>
                    <a:pt x="317500" y="0"/>
                  </a:lnTo>
                  <a:lnTo>
                    <a:pt x="266700" y="0"/>
                  </a:lnTo>
                  <a:lnTo>
                    <a:pt x="215900" y="0"/>
                  </a:lnTo>
                  <a:lnTo>
                    <a:pt x="165100" y="0"/>
                  </a:lnTo>
                  <a:lnTo>
                    <a:pt x="127000" y="12700"/>
                  </a:lnTo>
                  <a:lnTo>
                    <a:pt x="88900" y="12700"/>
                  </a:lnTo>
                  <a:lnTo>
                    <a:pt x="63500" y="12700"/>
                  </a:lnTo>
                  <a:lnTo>
                    <a:pt x="25400" y="12700"/>
                  </a:lnTo>
                  <a:lnTo>
                    <a:pt x="0" y="12700"/>
                  </a:lnTo>
                  <a:lnTo>
                    <a:pt x="0" y="0"/>
                  </a:lnTo>
                  <a:lnTo>
                    <a:pt x="0" y="12700"/>
                  </a:lnTo>
                  <a:lnTo>
                    <a:pt x="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Freeform 200"/>
            <p:cNvSpPr/>
            <p:nvPr/>
          </p:nvSpPr>
          <p:spPr>
            <a:xfrm>
              <a:off x="6197600" y="2286000"/>
              <a:ext cx="279401" cy="304801"/>
            </a:xfrm>
            <a:custGeom>
              <a:avLst/>
              <a:gdLst/>
              <a:ahLst/>
              <a:cxnLst/>
              <a:rect l="0" t="0" r="0" b="0"/>
              <a:pathLst>
                <a:path w="279401" h="304801">
                  <a:moveTo>
                    <a:pt x="38100" y="50800"/>
                  </a:moveTo>
                  <a:lnTo>
                    <a:pt x="38100" y="50800"/>
                  </a:lnTo>
                  <a:lnTo>
                    <a:pt x="63500" y="25400"/>
                  </a:lnTo>
                  <a:lnTo>
                    <a:pt x="76200" y="12700"/>
                  </a:lnTo>
                  <a:lnTo>
                    <a:pt x="101600" y="12700"/>
                  </a:lnTo>
                  <a:lnTo>
                    <a:pt x="127000" y="0"/>
                  </a:lnTo>
                  <a:lnTo>
                    <a:pt x="139700" y="12700"/>
                  </a:lnTo>
                  <a:lnTo>
                    <a:pt x="165100" y="12700"/>
                  </a:lnTo>
                  <a:lnTo>
                    <a:pt x="165100" y="38100"/>
                  </a:lnTo>
                  <a:lnTo>
                    <a:pt x="177800" y="76200"/>
                  </a:lnTo>
                  <a:lnTo>
                    <a:pt x="165100" y="101600"/>
                  </a:lnTo>
                  <a:lnTo>
                    <a:pt x="152400" y="139700"/>
                  </a:lnTo>
                  <a:lnTo>
                    <a:pt x="139700" y="177800"/>
                  </a:lnTo>
                  <a:lnTo>
                    <a:pt x="101600" y="228600"/>
                  </a:lnTo>
                  <a:lnTo>
                    <a:pt x="76200" y="254000"/>
                  </a:lnTo>
                  <a:lnTo>
                    <a:pt x="50800" y="292100"/>
                  </a:lnTo>
                  <a:lnTo>
                    <a:pt x="25400" y="304800"/>
                  </a:lnTo>
                  <a:lnTo>
                    <a:pt x="12700" y="304800"/>
                  </a:lnTo>
                  <a:lnTo>
                    <a:pt x="0" y="304800"/>
                  </a:lnTo>
                  <a:lnTo>
                    <a:pt x="0" y="292100"/>
                  </a:lnTo>
                  <a:lnTo>
                    <a:pt x="0" y="279400"/>
                  </a:lnTo>
                  <a:lnTo>
                    <a:pt x="12700" y="266700"/>
                  </a:lnTo>
                  <a:lnTo>
                    <a:pt x="25400" y="254000"/>
                  </a:lnTo>
                  <a:lnTo>
                    <a:pt x="38100" y="254000"/>
                  </a:lnTo>
                  <a:lnTo>
                    <a:pt x="76200" y="241300"/>
                  </a:lnTo>
                  <a:lnTo>
                    <a:pt x="101600" y="241300"/>
                  </a:lnTo>
                  <a:lnTo>
                    <a:pt x="114300" y="254000"/>
                  </a:lnTo>
                  <a:lnTo>
                    <a:pt x="139700" y="254000"/>
                  </a:lnTo>
                  <a:lnTo>
                    <a:pt x="165100" y="254000"/>
                  </a:lnTo>
                  <a:lnTo>
                    <a:pt x="190500" y="254000"/>
                  </a:lnTo>
                  <a:lnTo>
                    <a:pt x="203200" y="254000"/>
                  </a:lnTo>
                  <a:lnTo>
                    <a:pt x="228600" y="254000"/>
                  </a:lnTo>
                  <a:lnTo>
                    <a:pt x="254000" y="254000"/>
                  </a:lnTo>
                  <a:lnTo>
                    <a:pt x="279400" y="2540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Freeform 201"/>
            <p:cNvSpPr/>
            <p:nvPr/>
          </p:nvSpPr>
          <p:spPr>
            <a:xfrm>
              <a:off x="6464300" y="2425700"/>
              <a:ext cx="139701" cy="190501"/>
            </a:xfrm>
            <a:custGeom>
              <a:avLst/>
              <a:gdLst/>
              <a:ahLst/>
              <a:cxnLst/>
              <a:rect l="0" t="0" r="0" b="0"/>
              <a:pathLst>
                <a:path w="139701" h="190501">
                  <a:moveTo>
                    <a:pt x="0" y="0"/>
                  </a:moveTo>
                  <a:lnTo>
                    <a:pt x="38100" y="25400"/>
                  </a:lnTo>
                  <a:lnTo>
                    <a:pt x="50800" y="50800"/>
                  </a:lnTo>
                  <a:lnTo>
                    <a:pt x="76200" y="76200"/>
                  </a:lnTo>
                  <a:lnTo>
                    <a:pt x="88900" y="114300"/>
                  </a:lnTo>
                  <a:lnTo>
                    <a:pt x="114300" y="139700"/>
                  </a:lnTo>
                  <a:lnTo>
                    <a:pt x="127000" y="165100"/>
                  </a:lnTo>
                  <a:lnTo>
                    <a:pt x="139700" y="177800"/>
                  </a:lnTo>
                  <a:lnTo>
                    <a:pt x="139700" y="1905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Freeform 202"/>
            <p:cNvSpPr/>
            <p:nvPr/>
          </p:nvSpPr>
          <p:spPr>
            <a:xfrm>
              <a:off x="6464300" y="2387600"/>
              <a:ext cx="114301" cy="241301"/>
            </a:xfrm>
            <a:custGeom>
              <a:avLst/>
              <a:gdLst/>
              <a:ahLst/>
              <a:cxnLst/>
              <a:rect l="0" t="0" r="0" b="0"/>
              <a:pathLst>
                <a:path w="114301" h="241301">
                  <a:moveTo>
                    <a:pt x="114300" y="0"/>
                  </a:moveTo>
                  <a:lnTo>
                    <a:pt x="114300" y="12700"/>
                  </a:lnTo>
                  <a:lnTo>
                    <a:pt x="63500" y="88900"/>
                  </a:lnTo>
                  <a:lnTo>
                    <a:pt x="50800" y="152400"/>
                  </a:lnTo>
                  <a:lnTo>
                    <a:pt x="25400" y="190500"/>
                  </a:lnTo>
                  <a:lnTo>
                    <a:pt x="12700" y="215900"/>
                  </a:lnTo>
                  <a:lnTo>
                    <a:pt x="12700" y="241300"/>
                  </a:lnTo>
                  <a:lnTo>
                    <a:pt x="0" y="2413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Freeform 203"/>
            <p:cNvSpPr/>
            <p:nvPr/>
          </p:nvSpPr>
          <p:spPr>
            <a:xfrm>
              <a:off x="6642100" y="2298700"/>
              <a:ext cx="190501" cy="101601"/>
            </a:xfrm>
            <a:custGeom>
              <a:avLst/>
              <a:gdLst/>
              <a:ahLst/>
              <a:cxnLst/>
              <a:rect l="0" t="0" r="0" b="0"/>
              <a:pathLst>
                <a:path w="190501" h="101601">
                  <a:moveTo>
                    <a:pt x="0" y="0"/>
                  </a:moveTo>
                  <a:lnTo>
                    <a:pt x="12700" y="0"/>
                  </a:lnTo>
                  <a:lnTo>
                    <a:pt x="50800" y="0"/>
                  </a:lnTo>
                  <a:lnTo>
                    <a:pt x="50800" y="0"/>
                  </a:lnTo>
                  <a:lnTo>
                    <a:pt x="50800" y="0"/>
                  </a:lnTo>
                  <a:lnTo>
                    <a:pt x="50800" y="38100"/>
                  </a:lnTo>
                  <a:lnTo>
                    <a:pt x="50800" y="50800"/>
                  </a:lnTo>
                  <a:lnTo>
                    <a:pt x="38100" y="63500"/>
                  </a:lnTo>
                  <a:lnTo>
                    <a:pt x="38100" y="76200"/>
                  </a:lnTo>
                  <a:lnTo>
                    <a:pt x="25400" y="88900"/>
                  </a:lnTo>
                  <a:lnTo>
                    <a:pt x="25400" y="101600"/>
                  </a:lnTo>
                  <a:lnTo>
                    <a:pt x="25400" y="101600"/>
                  </a:lnTo>
                  <a:lnTo>
                    <a:pt x="38100" y="101600"/>
                  </a:lnTo>
                  <a:lnTo>
                    <a:pt x="50800" y="101600"/>
                  </a:lnTo>
                  <a:lnTo>
                    <a:pt x="88900" y="88900"/>
                  </a:lnTo>
                  <a:lnTo>
                    <a:pt x="114300" y="76200"/>
                  </a:lnTo>
                  <a:lnTo>
                    <a:pt x="139700" y="76200"/>
                  </a:lnTo>
                  <a:lnTo>
                    <a:pt x="165100" y="76200"/>
                  </a:lnTo>
                  <a:lnTo>
                    <a:pt x="177800" y="63500"/>
                  </a:lnTo>
                  <a:lnTo>
                    <a:pt x="190500" y="635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Freeform 204"/>
            <p:cNvSpPr/>
            <p:nvPr/>
          </p:nvSpPr>
          <p:spPr>
            <a:xfrm>
              <a:off x="7200900" y="1752600"/>
              <a:ext cx="190501" cy="292101"/>
            </a:xfrm>
            <a:custGeom>
              <a:avLst/>
              <a:gdLst/>
              <a:ahLst/>
              <a:cxnLst/>
              <a:rect l="0" t="0" r="0" b="0"/>
              <a:pathLst>
                <a:path w="190501" h="292101">
                  <a:moveTo>
                    <a:pt x="101600" y="0"/>
                  </a:moveTo>
                  <a:lnTo>
                    <a:pt x="63500" y="63500"/>
                  </a:lnTo>
                  <a:lnTo>
                    <a:pt x="50800" y="114300"/>
                  </a:lnTo>
                  <a:lnTo>
                    <a:pt x="38100" y="165100"/>
                  </a:lnTo>
                  <a:lnTo>
                    <a:pt x="38100" y="215900"/>
                  </a:lnTo>
                  <a:lnTo>
                    <a:pt x="50800" y="254000"/>
                  </a:lnTo>
                  <a:lnTo>
                    <a:pt x="63500" y="279400"/>
                  </a:lnTo>
                  <a:lnTo>
                    <a:pt x="88900" y="279400"/>
                  </a:lnTo>
                  <a:lnTo>
                    <a:pt x="127000" y="292100"/>
                  </a:lnTo>
                  <a:lnTo>
                    <a:pt x="152400" y="279400"/>
                  </a:lnTo>
                  <a:lnTo>
                    <a:pt x="177800" y="266700"/>
                  </a:lnTo>
                  <a:lnTo>
                    <a:pt x="190500" y="254000"/>
                  </a:lnTo>
                  <a:lnTo>
                    <a:pt x="190500" y="228600"/>
                  </a:lnTo>
                  <a:lnTo>
                    <a:pt x="177800" y="215900"/>
                  </a:lnTo>
                  <a:lnTo>
                    <a:pt x="152400" y="203200"/>
                  </a:lnTo>
                  <a:lnTo>
                    <a:pt x="114300" y="190500"/>
                  </a:lnTo>
                  <a:lnTo>
                    <a:pt x="76200" y="190500"/>
                  </a:lnTo>
                  <a:lnTo>
                    <a:pt x="38100" y="190500"/>
                  </a:lnTo>
                  <a:lnTo>
                    <a:pt x="12700" y="203200"/>
                  </a:lnTo>
                  <a:lnTo>
                    <a:pt x="0" y="2159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Freeform 205"/>
            <p:cNvSpPr/>
            <p:nvPr/>
          </p:nvSpPr>
          <p:spPr>
            <a:xfrm>
              <a:off x="6273800" y="1701800"/>
              <a:ext cx="152401" cy="254001"/>
            </a:xfrm>
            <a:custGeom>
              <a:avLst/>
              <a:gdLst/>
              <a:ahLst/>
              <a:cxnLst/>
              <a:rect l="0" t="0" r="0" b="0"/>
              <a:pathLst>
                <a:path w="152401" h="254001">
                  <a:moveTo>
                    <a:pt x="0" y="0"/>
                  </a:moveTo>
                  <a:lnTo>
                    <a:pt x="0" y="0"/>
                  </a:lnTo>
                  <a:lnTo>
                    <a:pt x="63500" y="0"/>
                  </a:lnTo>
                  <a:lnTo>
                    <a:pt x="88900" y="0"/>
                  </a:lnTo>
                  <a:lnTo>
                    <a:pt x="114300" y="0"/>
                  </a:lnTo>
                  <a:lnTo>
                    <a:pt x="114300" y="25400"/>
                  </a:lnTo>
                  <a:lnTo>
                    <a:pt x="114300" y="38100"/>
                  </a:lnTo>
                  <a:lnTo>
                    <a:pt x="114300" y="63500"/>
                  </a:lnTo>
                  <a:lnTo>
                    <a:pt x="101600" y="88900"/>
                  </a:lnTo>
                  <a:lnTo>
                    <a:pt x="88900" y="88900"/>
                  </a:lnTo>
                  <a:lnTo>
                    <a:pt x="63500" y="114300"/>
                  </a:lnTo>
                  <a:lnTo>
                    <a:pt x="63500" y="114300"/>
                  </a:lnTo>
                  <a:lnTo>
                    <a:pt x="63500" y="114300"/>
                  </a:lnTo>
                  <a:lnTo>
                    <a:pt x="88900" y="114300"/>
                  </a:lnTo>
                  <a:lnTo>
                    <a:pt x="114300" y="114300"/>
                  </a:lnTo>
                  <a:lnTo>
                    <a:pt x="127000" y="127000"/>
                  </a:lnTo>
                  <a:lnTo>
                    <a:pt x="139700" y="152400"/>
                  </a:lnTo>
                  <a:lnTo>
                    <a:pt x="152400" y="165100"/>
                  </a:lnTo>
                  <a:lnTo>
                    <a:pt x="139700" y="177800"/>
                  </a:lnTo>
                  <a:lnTo>
                    <a:pt x="127000" y="203200"/>
                  </a:lnTo>
                  <a:lnTo>
                    <a:pt x="114300" y="228600"/>
                  </a:lnTo>
                  <a:lnTo>
                    <a:pt x="88900" y="241300"/>
                  </a:lnTo>
                  <a:lnTo>
                    <a:pt x="63500" y="254000"/>
                  </a:lnTo>
                  <a:lnTo>
                    <a:pt x="50800" y="254000"/>
                  </a:lnTo>
                  <a:lnTo>
                    <a:pt x="25400" y="254000"/>
                  </a:lnTo>
                  <a:lnTo>
                    <a:pt x="25400" y="241300"/>
                  </a:lnTo>
                  <a:lnTo>
                    <a:pt x="12700" y="241300"/>
                  </a:lnTo>
                  <a:lnTo>
                    <a:pt x="25400" y="215900"/>
                  </a:lnTo>
                  <a:lnTo>
                    <a:pt x="25400" y="2032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Freeform 206"/>
            <p:cNvSpPr/>
            <p:nvPr/>
          </p:nvSpPr>
          <p:spPr>
            <a:xfrm>
              <a:off x="6477000" y="1790700"/>
              <a:ext cx="177801" cy="177801"/>
            </a:xfrm>
            <a:custGeom>
              <a:avLst/>
              <a:gdLst/>
              <a:ahLst/>
              <a:cxnLst/>
              <a:rect l="0" t="0" r="0" b="0"/>
              <a:pathLst>
                <a:path w="177801" h="177801">
                  <a:moveTo>
                    <a:pt x="0" y="0"/>
                  </a:moveTo>
                  <a:lnTo>
                    <a:pt x="25400" y="25400"/>
                  </a:lnTo>
                  <a:lnTo>
                    <a:pt x="50800" y="38100"/>
                  </a:lnTo>
                  <a:lnTo>
                    <a:pt x="63500" y="63500"/>
                  </a:lnTo>
                  <a:lnTo>
                    <a:pt x="101600" y="88900"/>
                  </a:lnTo>
                  <a:lnTo>
                    <a:pt x="127000" y="114300"/>
                  </a:lnTo>
                  <a:lnTo>
                    <a:pt x="139700" y="139700"/>
                  </a:lnTo>
                  <a:lnTo>
                    <a:pt x="152400" y="152400"/>
                  </a:lnTo>
                  <a:lnTo>
                    <a:pt x="165100" y="165100"/>
                  </a:lnTo>
                  <a:lnTo>
                    <a:pt x="177800" y="1778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Freeform 207"/>
            <p:cNvSpPr/>
            <p:nvPr/>
          </p:nvSpPr>
          <p:spPr>
            <a:xfrm>
              <a:off x="6515100" y="1816100"/>
              <a:ext cx="101601" cy="165101"/>
            </a:xfrm>
            <a:custGeom>
              <a:avLst/>
              <a:gdLst/>
              <a:ahLst/>
              <a:cxnLst/>
              <a:rect l="0" t="0" r="0" b="0"/>
              <a:pathLst>
                <a:path w="101601" h="165101">
                  <a:moveTo>
                    <a:pt x="101600" y="0"/>
                  </a:moveTo>
                  <a:lnTo>
                    <a:pt x="101600" y="12700"/>
                  </a:lnTo>
                  <a:lnTo>
                    <a:pt x="101600" y="25400"/>
                  </a:lnTo>
                  <a:lnTo>
                    <a:pt x="63500" y="88900"/>
                  </a:lnTo>
                  <a:lnTo>
                    <a:pt x="38100" y="114300"/>
                  </a:lnTo>
                  <a:lnTo>
                    <a:pt x="25400" y="127000"/>
                  </a:lnTo>
                  <a:lnTo>
                    <a:pt x="12700" y="152400"/>
                  </a:lnTo>
                  <a:lnTo>
                    <a:pt x="0" y="152400"/>
                  </a:lnTo>
                  <a:lnTo>
                    <a:pt x="0" y="1651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Freeform 208"/>
            <p:cNvSpPr/>
            <p:nvPr/>
          </p:nvSpPr>
          <p:spPr>
            <a:xfrm>
              <a:off x="7048500" y="2362200"/>
              <a:ext cx="177801" cy="152401"/>
            </a:xfrm>
            <a:custGeom>
              <a:avLst/>
              <a:gdLst/>
              <a:ahLst/>
              <a:cxnLst/>
              <a:rect l="0" t="0" r="0" b="0"/>
              <a:pathLst>
                <a:path w="177801" h="152401">
                  <a:moveTo>
                    <a:pt x="25400" y="0"/>
                  </a:moveTo>
                  <a:lnTo>
                    <a:pt x="25400" y="12700"/>
                  </a:lnTo>
                  <a:lnTo>
                    <a:pt x="25400" y="38100"/>
                  </a:lnTo>
                  <a:lnTo>
                    <a:pt x="25400" y="63500"/>
                  </a:lnTo>
                  <a:lnTo>
                    <a:pt x="12700" y="88900"/>
                  </a:lnTo>
                  <a:lnTo>
                    <a:pt x="0" y="114300"/>
                  </a:lnTo>
                  <a:lnTo>
                    <a:pt x="0" y="114300"/>
                  </a:lnTo>
                  <a:lnTo>
                    <a:pt x="0" y="114300"/>
                  </a:lnTo>
                  <a:lnTo>
                    <a:pt x="0" y="114300"/>
                  </a:lnTo>
                  <a:lnTo>
                    <a:pt x="25400" y="152400"/>
                  </a:lnTo>
                  <a:lnTo>
                    <a:pt x="38100" y="152400"/>
                  </a:lnTo>
                  <a:lnTo>
                    <a:pt x="63500" y="152400"/>
                  </a:lnTo>
                  <a:lnTo>
                    <a:pt x="88900" y="152400"/>
                  </a:lnTo>
                  <a:lnTo>
                    <a:pt x="114300" y="139700"/>
                  </a:lnTo>
                  <a:lnTo>
                    <a:pt x="139700" y="127000"/>
                  </a:lnTo>
                  <a:lnTo>
                    <a:pt x="165100" y="114300"/>
                  </a:lnTo>
                  <a:lnTo>
                    <a:pt x="177800" y="1143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Freeform 209"/>
            <p:cNvSpPr/>
            <p:nvPr/>
          </p:nvSpPr>
          <p:spPr>
            <a:xfrm>
              <a:off x="7162800" y="2387600"/>
              <a:ext cx="25401" cy="254001"/>
            </a:xfrm>
            <a:custGeom>
              <a:avLst/>
              <a:gdLst/>
              <a:ahLst/>
              <a:cxnLst/>
              <a:rect l="0" t="0" r="0" b="0"/>
              <a:pathLst>
                <a:path w="25401" h="254001">
                  <a:moveTo>
                    <a:pt x="12700" y="0"/>
                  </a:moveTo>
                  <a:lnTo>
                    <a:pt x="12700" y="38100"/>
                  </a:lnTo>
                  <a:lnTo>
                    <a:pt x="25400" y="76200"/>
                  </a:lnTo>
                  <a:lnTo>
                    <a:pt x="25400" y="114300"/>
                  </a:lnTo>
                  <a:lnTo>
                    <a:pt x="25400" y="152400"/>
                  </a:lnTo>
                  <a:lnTo>
                    <a:pt x="25400" y="177800"/>
                  </a:lnTo>
                  <a:lnTo>
                    <a:pt x="12700" y="215900"/>
                  </a:lnTo>
                  <a:lnTo>
                    <a:pt x="12700" y="228600"/>
                  </a:lnTo>
                  <a:lnTo>
                    <a:pt x="12700" y="241300"/>
                  </a:lnTo>
                  <a:lnTo>
                    <a:pt x="0" y="2540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Freeform 210"/>
            <p:cNvSpPr/>
            <p:nvPr/>
          </p:nvSpPr>
          <p:spPr>
            <a:xfrm>
              <a:off x="7327900" y="2438400"/>
              <a:ext cx="139701" cy="190501"/>
            </a:xfrm>
            <a:custGeom>
              <a:avLst/>
              <a:gdLst/>
              <a:ahLst/>
              <a:cxnLst/>
              <a:rect l="0" t="0" r="0" b="0"/>
              <a:pathLst>
                <a:path w="139701" h="190501">
                  <a:moveTo>
                    <a:pt x="0" y="0"/>
                  </a:moveTo>
                  <a:lnTo>
                    <a:pt x="0" y="12700"/>
                  </a:lnTo>
                  <a:lnTo>
                    <a:pt x="50800" y="76200"/>
                  </a:lnTo>
                  <a:lnTo>
                    <a:pt x="76200" y="101600"/>
                  </a:lnTo>
                  <a:lnTo>
                    <a:pt x="88900" y="139700"/>
                  </a:lnTo>
                  <a:lnTo>
                    <a:pt x="101600" y="152400"/>
                  </a:lnTo>
                  <a:lnTo>
                    <a:pt x="114300" y="165100"/>
                  </a:lnTo>
                  <a:lnTo>
                    <a:pt x="114300" y="177800"/>
                  </a:lnTo>
                  <a:lnTo>
                    <a:pt x="139700" y="1905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Freeform 211"/>
            <p:cNvSpPr/>
            <p:nvPr/>
          </p:nvSpPr>
          <p:spPr>
            <a:xfrm>
              <a:off x="7327900" y="2451100"/>
              <a:ext cx="139701" cy="215901"/>
            </a:xfrm>
            <a:custGeom>
              <a:avLst/>
              <a:gdLst/>
              <a:ahLst/>
              <a:cxnLst/>
              <a:rect l="0" t="0" r="0" b="0"/>
              <a:pathLst>
                <a:path w="139701" h="215901">
                  <a:moveTo>
                    <a:pt x="139700" y="0"/>
                  </a:moveTo>
                  <a:lnTo>
                    <a:pt x="114300" y="0"/>
                  </a:lnTo>
                  <a:lnTo>
                    <a:pt x="114300" y="25400"/>
                  </a:lnTo>
                  <a:lnTo>
                    <a:pt x="101600" y="63500"/>
                  </a:lnTo>
                  <a:lnTo>
                    <a:pt x="88900" y="88900"/>
                  </a:lnTo>
                  <a:lnTo>
                    <a:pt x="63500" y="114300"/>
                  </a:lnTo>
                  <a:lnTo>
                    <a:pt x="50800" y="127000"/>
                  </a:lnTo>
                  <a:lnTo>
                    <a:pt x="38100" y="152400"/>
                  </a:lnTo>
                  <a:lnTo>
                    <a:pt x="25400" y="165100"/>
                  </a:lnTo>
                  <a:lnTo>
                    <a:pt x="12700" y="177800"/>
                  </a:lnTo>
                  <a:lnTo>
                    <a:pt x="0" y="203200"/>
                  </a:lnTo>
                  <a:lnTo>
                    <a:pt x="0" y="2159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Freeform 212"/>
            <p:cNvSpPr/>
            <p:nvPr/>
          </p:nvSpPr>
          <p:spPr>
            <a:xfrm>
              <a:off x="5575300" y="2374900"/>
              <a:ext cx="241301" cy="241301"/>
            </a:xfrm>
            <a:custGeom>
              <a:avLst/>
              <a:gdLst/>
              <a:ahLst/>
              <a:cxnLst/>
              <a:rect l="0" t="0" r="0" b="0"/>
              <a:pathLst>
                <a:path w="241301" h="241301">
                  <a:moveTo>
                    <a:pt x="38100" y="50800"/>
                  </a:moveTo>
                  <a:lnTo>
                    <a:pt x="38100" y="50800"/>
                  </a:lnTo>
                  <a:lnTo>
                    <a:pt x="38100" y="38100"/>
                  </a:lnTo>
                  <a:lnTo>
                    <a:pt x="88900" y="12700"/>
                  </a:lnTo>
                  <a:lnTo>
                    <a:pt x="101600" y="0"/>
                  </a:lnTo>
                  <a:lnTo>
                    <a:pt x="127000" y="0"/>
                  </a:lnTo>
                  <a:lnTo>
                    <a:pt x="152400" y="12700"/>
                  </a:lnTo>
                  <a:lnTo>
                    <a:pt x="152400" y="38100"/>
                  </a:lnTo>
                  <a:lnTo>
                    <a:pt x="165100" y="50800"/>
                  </a:lnTo>
                  <a:lnTo>
                    <a:pt x="165100" y="76200"/>
                  </a:lnTo>
                  <a:lnTo>
                    <a:pt x="152400" y="114300"/>
                  </a:lnTo>
                  <a:lnTo>
                    <a:pt x="139700" y="139700"/>
                  </a:lnTo>
                  <a:lnTo>
                    <a:pt x="114300" y="165100"/>
                  </a:lnTo>
                  <a:lnTo>
                    <a:pt x="88900" y="203200"/>
                  </a:lnTo>
                  <a:lnTo>
                    <a:pt x="63500" y="228600"/>
                  </a:lnTo>
                  <a:lnTo>
                    <a:pt x="38100" y="228600"/>
                  </a:lnTo>
                  <a:lnTo>
                    <a:pt x="25400" y="241300"/>
                  </a:lnTo>
                  <a:lnTo>
                    <a:pt x="12700" y="241300"/>
                  </a:lnTo>
                  <a:lnTo>
                    <a:pt x="0" y="228600"/>
                  </a:lnTo>
                  <a:lnTo>
                    <a:pt x="0" y="241300"/>
                  </a:lnTo>
                  <a:lnTo>
                    <a:pt x="0" y="228600"/>
                  </a:lnTo>
                  <a:lnTo>
                    <a:pt x="38100" y="203200"/>
                  </a:lnTo>
                  <a:lnTo>
                    <a:pt x="50800" y="190500"/>
                  </a:lnTo>
                  <a:lnTo>
                    <a:pt x="63500" y="190500"/>
                  </a:lnTo>
                  <a:lnTo>
                    <a:pt x="88900" y="190500"/>
                  </a:lnTo>
                  <a:lnTo>
                    <a:pt x="114300" y="190500"/>
                  </a:lnTo>
                  <a:lnTo>
                    <a:pt x="127000" y="190500"/>
                  </a:lnTo>
                  <a:lnTo>
                    <a:pt x="152400" y="203200"/>
                  </a:lnTo>
                  <a:lnTo>
                    <a:pt x="165100" y="203200"/>
                  </a:lnTo>
                  <a:lnTo>
                    <a:pt x="190500" y="215900"/>
                  </a:lnTo>
                  <a:lnTo>
                    <a:pt x="203200" y="228600"/>
                  </a:lnTo>
                  <a:lnTo>
                    <a:pt x="228600" y="228600"/>
                  </a:lnTo>
                  <a:lnTo>
                    <a:pt x="241300" y="215900"/>
                  </a:lnTo>
                </a:path>
              </a:pathLst>
            </a:custGeom>
            <a:ln w="38100" cap="flat" cmpd="sng" algn="ctr">
              <a:solidFill>
                <a:srgbClr val="20202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Freeform 213"/>
            <p:cNvSpPr/>
            <p:nvPr/>
          </p:nvSpPr>
          <p:spPr>
            <a:xfrm>
              <a:off x="5854700" y="2451100"/>
              <a:ext cx="114301" cy="165101"/>
            </a:xfrm>
            <a:custGeom>
              <a:avLst/>
              <a:gdLst/>
              <a:ahLst/>
              <a:cxnLst/>
              <a:rect l="0" t="0" r="0" b="0"/>
              <a:pathLst>
                <a:path w="114301" h="165101">
                  <a:moveTo>
                    <a:pt x="0" y="0"/>
                  </a:moveTo>
                  <a:lnTo>
                    <a:pt x="25400" y="38100"/>
                  </a:lnTo>
                  <a:lnTo>
                    <a:pt x="50800" y="63500"/>
                  </a:lnTo>
                  <a:lnTo>
                    <a:pt x="50800" y="88900"/>
                  </a:lnTo>
                  <a:lnTo>
                    <a:pt x="76200" y="101600"/>
                  </a:lnTo>
                  <a:lnTo>
                    <a:pt x="88900" y="127000"/>
                  </a:lnTo>
                  <a:lnTo>
                    <a:pt x="88900" y="139700"/>
                  </a:lnTo>
                  <a:lnTo>
                    <a:pt x="101600" y="152400"/>
                  </a:lnTo>
                  <a:lnTo>
                    <a:pt x="114300" y="152400"/>
                  </a:lnTo>
                  <a:lnTo>
                    <a:pt x="114300" y="165100"/>
                  </a:lnTo>
                </a:path>
              </a:pathLst>
            </a:custGeom>
            <a:ln w="38100" cap="flat" cmpd="sng" algn="ctr">
              <a:solidFill>
                <a:srgbClr val="20202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Freeform 214"/>
            <p:cNvSpPr/>
            <p:nvPr/>
          </p:nvSpPr>
          <p:spPr>
            <a:xfrm>
              <a:off x="5829300" y="2438400"/>
              <a:ext cx="177801" cy="165101"/>
            </a:xfrm>
            <a:custGeom>
              <a:avLst/>
              <a:gdLst/>
              <a:ahLst/>
              <a:cxnLst/>
              <a:rect l="0" t="0" r="0" b="0"/>
              <a:pathLst>
                <a:path w="177801" h="165101">
                  <a:moveTo>
                    <a:pt x="177800" y="0"/>
                  </a:moveTo>
                  <a:lnTo>
                    <a:pt x="139700" y="38100"/>
                  </a:lnTo>
                  <a:lnTo>
                    <a:pt x="127000" y="63500"/>
                  </a:lnTo>
                  <a:lnTo>
                    <a:pt x="114300" y="76200"/>
                  </a:lnTo>
                  <a:lnTo>
                    <a:pt x="88900" y="101600"/>
                  </a:lnTo>
                  <a:lnTo>
                    <a:pt x="76200" y="114300"/>
                  </a:lnTo>
                  <a:lnTo>
                    <a:pt x="50800" y="139700"/>
                  </a:lnTo>
                  <a:lnTo>
                    <a:pt x="38100" y="152400"/>
                  </a:lnTo>
                  <a:lnTo>
                    <a:pt x="25400" y="165100"/>
                  </a:lnTo>
                  <a:lnTo>
                    <a:pt x="12700" y="165100"/>
                  </a:lnTo>
                  <a:lnTo>
                    <a:pt x="0" y="165100"/>
                  </a:lnTo>
                </a:path>
              </a:pathLst>
            </a:custGeom>
            <a:ln w="38100" cap="flat" cmpd="sng" algn="ctr">
              <a:solidFill>
                <a:srgbClr val="20202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6" name="Freeform 215"/>
            <p:cNvSpPr/>
            <p:nvPr/>
          </p:nvSpPr>
          <p:spPr>
            <a:xfrm>
              <a:off x="6413500" y="2870200"/>
              <a:ext cx="190501" cy="241301"/>
            </a:xfrm>
            <a:custGeom>
              <a:avLst/>
              <a:gdLst/>
              <a:ahLst/>
              <a:cxnLst/>
              <a:rect l="0" t="0" r="0" b="0"/>
              <a:pathLst>
                <a:path w="190501" h="241301">
                  <a:moveTo>
                    <a:pt x="0" y="0"/>
                  </a:moveTo>
                  <a:lnTo>
                    <a:pt x="0" y="0"/>
                  </a:lnTo>
                  <a:lnTo>
                    <a:pt x="12700" y="0"/>
                  </a:lnTo>
                  <a:lnTo>
                    <a:pt x="38100" y="63500"/>
                  </a:lnTo>
                  <a:lnTo>
                    <a:pt x="63500" y="88900"/>
                  </a:lnTo>
                  <a:lnTo>
                    <a:pt x="76200" y="101600"/>
                  </a:lnTo>
                  <a:lnTo>
                    <a:pt x="101600" y="127000"/>
                  </a:lnTo>
                  <a:lnTo>
                    <a:pt x="127000" y="152400"/>
                  </a:lnTo>
                  <a:lnTo>
                    <a:pt x="139700" y="165100"/>
                  </a:lnTo>
                  <a:lnTo>
                    <a:pt x="165100" y="190500"/>
                  </a:lnTo>
                  <a:lnTo>
                    <a:pt x="165100" y="215900"/>
                  </a:lnTo>
                  <a:lnTo>
                    <a:pt x="177800" y="228600"/>
                  </a:lnTo>
                  <a:lnTo>
                    <a:pt x="190500" y="241300"/>
                  </a:lnTo>
                </a:path>
              </a:pathLst>
            </a:custGeom>
            <a:ln w="38100" cap="flat" cmpd="sng" algn="ctr">
              <a:solidFill>
                <a:srgbClr val="20202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Freeform 216"/>
            <p:cNvSpPr/>
            <p:nvPr/>
          </p:nvSpPr>
          <p:spPr>
            <a:xfrm>
              <a:off x="6388100" y="2857500"/>
              <a:ext cx="228601" cy="254001"/>
            </a:xfrm>
            <a:custGeom>
              <a:avLst/>
              <a:gdLst/>
              <a:ahLst/>
              <a:cxnLst/>
              <a:rect l="0" t="0" r="0" b="0"/>
              <a:pathLst>
                <a:path w="228601" h="254001">
                  <a:moveTo>
                    <a:pt x="228600" y="0"/>
                  </a:moveTo>
                  <a:lnTo>
                    <a:pt x="215900" y="0"/>
                  </a:lnTo>
                  <a:lnTo>
                    <a:pt x="203200" y="12700"/>
                  </a:lnTo>
                  <a:lnTo>
                    <a:pt x="190500" y="50800"/>
                  </a:lnTo>
                  <a:lnTo>
                    <a:pt x="165100" y="63500"/>
                  </a:lnTo>
                  <a:lnTo>
                    <a:pt x="152400" y="88900"/>
                  </a:lnTo>
                  <a:lnTo>
                    <a:pt x="127000" y="101600"/>
                  </a:lnTo>
                  <a:lnTo>
                    <a:pt x="114300" y="139700"/>
                  </a:lnTo>
                  <a:lnTo>
                    <a:pt x="88900" y="152400"/>
                  </a:lnTo>
                  <a:lnTo>
                    <a:pt x="63500" y="177800"/>
                  </a:lnTo>
                  <a:lnTo>
                    <a:pt x="38100" y="190500"/>
                  </a:lnTo>
                  <a:lnTo>
                    <a:pt x="25400" y="228600"/>
                  </a:lnTo>
                  <a:lnTo>
                    <a:pt x="0" y="241300"/>
                  </a:lnTo>
                  <a:lnTo>
                    <a:pt x="0" y="254000"/>
                  </a:lnTo>
                </a:path>
              </a:pathLst>
            </a:custGeom>
            <a:ln w="38100" cap="flat" cmpd="sng" algn="ctr">
              <a:solidFill>
                <a:srgbClr val="20202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Freeform 218"/>
            <p:cNvSpPr/>
            <p:nvPr/>
          </p:nvSpPr>
          <p:spPr>
            <a:xfrm>
              <a:off x="3505200" y="2806700"/>
              <a:ext cx="152401" cy="12701"/>
            </a:xfrm>
            <a:custGeom>
              <a:avLst/>
              <a:gdLst/>
              <a:ahLst/>
              <a:cxnLst/>
              <a:rect l="0" t="0" r="0" b="0"/>
              <a:pathLst>
                <a:path w="152401" h="12701">
                  <a:moveTo>
                    <a:pt x="0" y="12700"/>
                  </a:moveTo>
                  <a:lnTo>
                    <a:pt x="25400" y="0"/>
                  </a:lnTo>
                  <a:lnTo>
                    <a:pt x="50800" y="0"/>
                  </a:lnTo>
                  <a:lnTo>
                    <a:pt x="63500" y="0"/>
                  </a:lnTo>
                  <a:lnTo>
                    <a:pt x="88900" y="0"/>
                  </a:lnTo>
                  <a:lnTo>
                    <a:pt x="114300" y="0"/>
                  </a:lnTo>
                  <a:lnTo>
                    <a:pt x="127000" y="0"/>
                  </a:lnTo>
                  <a:lnTo>
                    <a:pt x="152400" y="0"/>
                  </a:lnTo>
                  <a:lnTo>
                    <a:pt x="152400" y="0"/>
                  </a:lnTo>
                  <a:lnTo>
                    <a:pt x="152400" y="0"/>
                  </a:lnTo>
                  <a:lnTo>
                    <a:pt x="152400" y="0"/>
                  </a:lnTo>
                  <a:lnTo>
                    <a:pt x="127000" y="0"/>
                  </a:lnTo>
                  <a:lnTo>
                    <a:pt x="63500" y="0"/>
                  </a:lnTo>
                  <a:lnTo>
                    <a:pt x="25400" y="0"/>
                  </a:lnTo>
                  <a:lnTo>
                    <a:pt x="1270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0800" y="0"/>
                  </a:lnTo>
                  <a:lnTo>
                    <a:pt x="76200" y="0"/>
                  </a:lnTo>
                  <a:lnTo>
                    <a:pt x="88900" y="0"/>
                  </a:lnTo>
                  <a:lnTo>
                    <a:pt x="114300" y="0"/>
                  </a:lnTo>
                  <a:lnTo>
                    <a:pt x="1143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Freeform 219"/>
            <p:cNvSpPr/>
            <p:nvPr/>
          </p:nvSpPr>
          <p:spPr>
            <a:xfrm>
              <a:off x="2946400" y="2133600"/>
              <a:ext cx="165101" cy="12701"/>
            </a:xfrm>
            <a:custGeom>
              <a:avLst/>
              <a:gdLst/>
              <a:ahLst/>
              <a:cxnLst/>
              <a:rect l="0" t="0" r="0" b="0"/>
              <a:pathLst>
                <a:path w="165101" h="12701">
                  <a:moveTo>
                    <a:pt x="0" y="0"/>
                  </a:moveTo>
                  <a:lnTo>
                    <a:pt x="12700" y="0"/>
                  </a:lnTo>
                  <a:lnTo>
                    <a:pt x="12700" y="12700"/>
                  </a:lnTo>
                  <a:lnTo>
                    <a:pt x="76200" y="12700"/>
                  </a:lnTo>
                  <a:lnTo>
                    <a:pt x="101600" y="12700"/>
                  </a:lnTo>
                  <a:lnTo>
                    <a:pt x="127000" y="12700"/>
                  </a:lnTo>
                  <a:lnTo>
                    <a:pt x="152400" y="12700"/>
                  </a:lnTo>
                  <a:lnTo>
                    <a:pt x="165100" y="127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Freeform 220"/>
            <p:cNvSpPr/>
            <p:nvPr/>
          </p:nvSpPr>
          <p:spPr>
            <a:xfrm>
              <a:off x="3822700" y="2159000"/>
              <a:ext cx="177801" cy="12701"/>
            </a:xfrm>
            <a:custGeom>
              <a:avLst/>
              <a:gdLst/>
              <a:ahLst/>
              <a:cxnLst/>
              <a:rect l="0" t="0" r="0" b="0"/>
              <a:pathLst>
                <a:path w="177801" h="12701">
                  <a:moveTo>
                    <a:pt x="0" y="0"/>
                  </a:moveTo>
                  <a:lnTo>
                    <a:pt x="12700" y="0"/>
                  </a:lnTo>
                  <a:lnTo>
                    <a:pt x="12700" y="0"/>
                  </a:lnTo>
                  <a:lnTo>
                    <a:pt x="25400" y="0"/>
                  </a:lnTo>
                  <a:lnTo>
                    <a:pt x="88900" y="0"/>
                  </a:lnTo>
                  <a:lnTo>
                    <a:pt x="114300" y="0"/>
                  </a:lnTo>
                  <a:lnTo>
                    <a:pt x="139700" y="0"/>
                  </a:lnTo>
                  <a:lnTo>
                    <a:pt x="165100" y="12700"/>
                  </a:lnTo>
                  <a:lnTo>
                    <a:pt x="177800" y="127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2" name="Freeform 221"/>
            <p:cNvSpPr/>
            <p:nvPr/>
          </p:nvSpPr>
          <p:spPr>
            <a:xfrm>
              <a:off x="6057900" y="1790700"/>
              <a:ext cx="203201" cy="25401"/>
            </a:xfrm>
            <a:custGeom>
              <a:avLst/>
              <a:gdLst/>
              <a:ahLst/>
              <a:cxnLst/>
              <a:rect l="0" t="0" r="0" b="0"/>
              <a:pathLst>
                <a:path w="203201" h="25401">
                  <a:moveTo>
                    <a:pt x="0" y="25400"/>
                  </a:moveTo>
                  <a:lnTo>
                    <a:pt x="0" y="25400"/>
                  </a:lnTo>
                  <a:lnTo>
                    <a:pt x="25400" y="12700"/>
                  </a:lnTo>
                  <a:lnTo>
                    <a:pt x="88900" y="0"/>
                  </a:lnTo>
                  <a:lnTo>
                    <a:pt x="127000" y="0"/>
                  </a:lnTo>
                  <a:lnTo>
                    <a:pt x="152400" y="0"/>
                  </a:lnTo>
                  <a:lnTo>
                    <a:pt x="177800" y="0"/>
                  </a:lnTo>
                  <a:lnTo>
                    <a:pt x="177800" y="12700"/>
                  </a:lnTo>
                  <a:lnTo>
                    <a:pt x="203200" y="25400"/>
                  </a:lnTo>
                  <a:lnTo>
                    <a:pt x="203200" y="127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Freeform 222"/>
            <p:cNvSpPr/>
            <p:nvPr/>
          </p:nvSpPr>
          <p:spPr>
            <a:xfrm>
              <a:off x="6870700" y="2527300"/>
              <a:ext cx="127001" cy="12701"/>
            </a:xfrm>
            <a:custGeom>
              <a:avLst/>
              <a:gdLst/>
              <a:ahLst/>
              <a:cxnLst/>
              <a:rect l="0" t="0" r="0" b="0"/>
              <a:pathLst>
                <a:path w="127001" h="12701">
                  <a:moveTo>
                    <a:pt x="0" y="0"/>
                  </a:moveTo>
                  <a:lnTo>
                    <a:pt x="12700" y="0"/>
                  </a:lnTo>
                  <a:lnTo>
                    <a:pt x="25400" y="0"/>
                  </a:lnTo>
                  <a:lnTo>
                    <a:pt x="38100" y="0"/>
                  </a:lnTo>
                  <a:lnTo>
                    <a:pt x="114300" y="0"/>
                  </a:lnTo>
                  <a:lnTo>
                    <a:pt x="127000" y="127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Freeform 223"/>
            <p:cNvSpPr/>
            <p:nvPr/>
          </p:nvSpPr>
          <p:spPr>
            <a:xfrm>
              <a:off x="6769100" y="2997200"/>
              <a:ext cx="203201" cy="1"/>
            </a:xfrm>
            <a:custGeom>
              <a:avLst/>
              <a:gdLst/>
              <a:ahLst/>
              <a:cxnLst/>
              <a:rect l="0" t="0" r="0" b="0"/>
              <a:pathLst>
                <a:path w="203201" h="1">
                  <a:moveTo>
                    <a:pt x="0" y="0"/>
                  </a:moveTo>
                  <a:lnTo>
                    <a:pt x="12700" y="0"/>
                  </a:lnTo>
                  <a:lnTo>
                    <a:pt x="50800" y="0"/>
                  </a:lnTo>
                  <a:lnTo>
                    <a:pt x="76200" y="0"/>
                  </a:lnTo>
                  <a:lnTo>
                    <a:pt x="101600" y="0"/>
                  </a:lnTo>
                  <a:lnTo>
                    <a:pt x="127000" y="0"/>
                  </a:lnTo>
                  <a:lnTo>
                    <a:pt x="152400" y="0"/>
                  </a:lnTo>
                  <a:lnTo>
                    <a:pt x="165100" y="0"/>
                  </a:lnTo>
                  <a:lnTo>
                    <a:pt x="190500" y="0"/>
                  </a:lnTo>
                  <a:lnTo>
                    <a:pt x="203200" y="0"/>
                  </a:lnTo>
                </a:path>
              </a:pathLst>
            </a:custGeom>
            <a:ln w="38100" cap="flat" cmpd="sng" algn="ctr">
              <a:solidFill>
                <a:srgbClr val="20202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Freeform 224"/>
            <p:cNvSpPr/>
            <p:nvPr/>
          </p:nvSpPr>
          <p:spPr>
            <a:xfrm>
              <a:off x="7175500" y="2908300"/>
              <a:ext cx="241301" cy="203201"/>
            </a:xfrm>
            <a:custGeom>
              <a:avLst/>
              <a:gdLst/>
              <a:ahLst/>
              <a:cxnLst/>
              <a:rect l="0" t="0" r="0" b="0"/>
              <a:pathLst>
                <a:path w="241301" h="203201">
                  <a:moveTo>
                    <a:pt x="0" y="0"/>
                  </a:moveTo>
                  <a:lnTo>
                    <a:pt x="25400" y="0"/>
                  </a:lnTo>
                  <a:lnTo>
                    <a:pt x="50800" y="0"/>
                  </a:lnTo>
                  <a:lnTo>
                    <a:pt x="76200" y="0"/>
                  </a:lnTo>
                  <a:lnTo>
                    <a:pt x="88900" y="0"/>
                  </a:lnTo>
                  <a:lnTo>
                    <a:pt x="114300" y="0"/>
                  </a:lnTo>
                  <a:lnTo>
                    <a:pt x="139700" y="12700"/>
                  </a:lnTo>
                  <a:lnTo>
                    <a:pt x="152400" y="25400"/>
                  </a:lnTo>
                  <a:lnTo>
                    <a:pt x="152400" y="50800"/>
                  </a:lnTo>
                  <a:lnTo>
                    <a:pt x="165100" y="63500"/>
                  </a:lnTo>
                  <a:lnTo>
                    <a:pt x="165100" y="88900"/>
                  </a:lnTo>
                  <a:lnTo>
                    <a:pt x="152400" y="114300"/>
                  </a:lnTo>
                  <a:lnTo>
                    <a:pt x="152400" y="139700"/>
                  </a:lnTo>
                  <a:lnTo>
                    <a:pt x="127000" y="152400"/>
                  </a:lnTo>
                  <a:lnTo>
                    <a:pt x="101600" y="177800"/>
                  </a:lnTo>
                  <a:lnTo>
                    <a:pt x="88900" y="177800"/>
                  </a:lnTo>
                  <a:lnTo>
                    <a:pt x="63500" y="190500"/>
                  </a:lnTo>
                  <a:lnTo>
                    <a:pt x="25400" y="190500"/>
                  </a:lnTo>
                  <a:lnTo>
                    <a:pt x="12700" y="190500"/>
                  </a:lnTo>
                  <a:lnTo>
                    <a:pt x="0" y="190500"/>
                  </a:lnTo>
                  <a:lnTo>
                    <a:pt x="0" y="177800"/>
                  </a:lnTo>
                  <a:lnTo>
                    <a:pt x="0" y="177800"/>
                  </a:lnTo>
                  <a:lnTo>
                    <a:pt x="38100" y="139700"/>
                  </a:lnTo>
                  <a:lnTo>
                    <a:pt x="63500" y="127000"/>
                  </a:lnTo>
                  <a:lnTo>
                    <a:pt x="88900" y="127000"/>
                  </a:lnTo>
                  <a:lnTo>
                    <a:pt x="114300" y="127000"/>
                  </a:lnTo>
                  <a:lnTo>
                    <a:pt x="139700" y="139700"/>
                  </a:lnTo>
                  <a:lnTo>
                    <a:pt x="165100" y="152400"/>
                  </a:lnTo>
                  <a:lnTo>
                    <a:pt x="190500" y="177800"/>
                  </a:lnTo>
                  <a:lnTo>
                    <a:pt x="215900" y="190500"/>
                  </a:lnTo>
                  <a:lnTo>
                    <a:pt x="241300" y="203200"/>
                  </a:lnTo>
                </a:path>
              </a:pathLst>
            </a:custGeom>
            <a:ln w="38100" cap="flat" cmpd="sng" algn="ctr">
              <a:solidFill>
                <a:srgbClr val="20202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Freeform 225"/>
            <p:cNvSpPr/>
            <p:nvPr/>
          </p:nvSpPr>
          <p:spPr>
            <a:xfrm>
              <a:off x="5664200" y="1727200"/>
              <a:ext cx="1" cy="1"/>
            </a:xfrm>
            <a:custGeom>
              <a:avLst/>
              <a:gdLst/>
              <a:ahLst/>
              <a:cxnLst/>
              <a:rect l="0" t="0" r="0" b="0"/>
              <a:pathLst>
                <a:path w="1" h="1">
                  <a:moveTo>
                    <a:pt x="0" y="0"/>
                  </a:moveTo>
                  <a:close/>
                </a:path>
              </a:pathLst>
            </a:custGeom>
            <a:noFill/>
            <a:ln w="38100" cap="flat" cmpd="sng" algn="ctr">
              <a:solidFill>
                <a:srgbClr val="20202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tint val="100000"/>
                          <a:shade val="100000"/>
                          <a:satMod val="130000"/>
                        </a:schemeClr>
                      </a:gs>
                      <a:gs pos="100000">
                        <a:schemeClr val="accent1">
                          <a:tint val="50000"/>
                          <a:shade val="100000"/>
                          <a:satMod val="350000"/>
                        </a:schemeClr>
                      </a:gs>
                    </a:gsLst>
                    <a:lin ang="16200000" scaled="0"/>
                  </a:gradFill>
                </a14:hiddenFill>
              </a:ext>
            </a:ex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7" name="Freeform 226"/>
            <p:cNvSpPr/>
            <p:nvPr/>
          </p:nvSpPr>
          <p:spPr>
            <a:xfrm>
              <a:off x="5600700" y="1727200"/>
              <a:ext cx="165101" cy="38101"/>
            </a:xfrm>
            <a:custGeom>
              <a:avLst/>
              <a:gdLst/>
              <a:ahLst/>
              <a:cxnLst/>
              <a:rect l="0" t="0" r="0" b="0"/>
              <a:pathLst>
                <a:path w="165101" h="38101">
                  <a:moveTo>
                    <a:pt x="0" y="38100"/>
                  </a:moveTo>
                  <a:lnTo>
                    <a:pt x="12700" y="38100"/>
                  </a:lnTo>
                  <a:lnTo>
                    <a:pt x="12700" y="38100"/>
                  </a:lnTo>
                  <a:lnTo>
                    <a:pt x="63500" y="25400"/>
                  </a:lnTo>
                  <a:lnTo>
                    <a:pt x="101600" y="12700"/>
                  </a:lnTo>
                  <a:lnTo>
                    <a:pt x="114300" y="0"/>
                  </a:lnTo>
                  <a:lnTo>
                    <a:pt x="127000" y="0"/>
                  </a:lnTo>
                  <a:lnTo>
                    <a:pt x="152400" y="0"/>
                  </a:lnTo>
                  <a:lnTo>
                    <a:pt x="165100" y="0"/>
                  </a:lnTo>
                </a:path>
              </a:pathLst>
            </a:custGeom>
            <a:ln w="38100" cap="flat" cmpd="sng" algn="ctr">
              <a:solidFill>
                <a:srgbClr val="20202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Freeform 227"/>
            <p:cNvSpPr/>
            <p:nvPr/>
          </p:nvSpPr>
          <p:spPr>
            <a:xfrm>
              <a:off x="5765800" y="1638300"/>
              <a:ext cx="203201" cy="266701"/>
            </a:xfrm>
            <a:custGeom>
              <a:avLst/>
              <a:gdLst/>
              <a:ahLst/>
              <a:cxnLst/>
              <a:rect l="0" t="0" r="0" b="0"/>
              <a:pathLst>
                <a:path w="203201" h="266701">
                  <a:moveTo>
                    <a:pt x="12700" y="12700"/>
                  </a:moveTo>
                  <a:lnTo>
                    <a:pt x="25400" y="12700"/>
                  </a:lnTo>
                  <a:lnTo>
                    <a:pt x="76200" y="0"/>
                  </a:lnTo>
                  <a:lnTo>
                    <a:pt x="101600" y="0"/>
                  </a:lnTo>
                  <a:lnTo>
                    <a:pt x="114300" y="0"/>
                  </a:lnTo>
                  <a:lnTo>
                    <a:pt x="127000" y="0"/>
                  </a:lnTo>
                  <a:lnTo>
                    <a:pt x="139700" y="12700"/>
                  </a:lnTo>
                  <a:lnTo>
                    <a:pt x="139700" y="25400"/>
                  </a:lnTo>
                  <a:lnTo>
                    <a:pt x="114300" y="50800"/>
                  </a:lnTo>
                  <a:lnTo>
                    <a:pt x="114300" y="76200"/>
                  </a:lnTo>
                  <a:lnTo>
                    <a:pt x="88900" y="88900"/>
                  </a:lnTo>
                  <a:lnTo>
                    <a:pt x="88900" y="88900"/>
                  </a:lnTo>
                  <a:lnTo>
                    <a:pt x="63500" y="101600"/>
                  </a:lnTo>
                  <a:lnTo>
                    <a:pt x="76200" y="101600"/>
                  </a:lnTo>
                  <a:lnTo>
                    <a:pt x="88900" y="101600"/>
                  </a:lnTo>
                  <a:lnTo>
                    <a:pt x="88900" y="101600"/>
                  </a:lnTo>
                  <a:lnTo>
                    <a:pt x="152400" y="127000"/>
                  </a:lnTo>
                  <a:lnTo>
                    <a:pt x="177800" y="139700"/>
                  </a:lnTo>
                  <a:lnTo>
                    <a:pt x="190500" y="152400"/>
                  </a:lnTo>
                  <a:lnTo>
                    <a:pt x="203200" y="177800"/>
                  </a:lnTo>
                  <a:lnTo>
                    <a:pt x="203200" y="190500"/>
                  </a:lnTo>
                  <a:lnTo>
                    <a:pt x="190500" y="215900"/>
                  </a:lnTo>
                  <a:lnTo>
                    <a:pt x="177800" y="228600"/>
                  </a:lnTo>
                  <a:lnTo>
                    <a:pt x="152400" y="241300"/>
                  </a:lnTo>
                  <a:lnTo>
                    <a:pt x="127000" y="254000"/>
                  </a:lnTo>
                  <a:lnTo>
                    <a:pt x="101600" y="266700"/>
                  </a:lnTo>
                  <a:lnTo>
                    <a:pt x="76200" y="266700"/>
                  </a:lnTo>
                  <a:lnTo>
                    <a:pt x="50800" y="266700"/>
                  </a:lnTo>
                  <a:lnTo>
                    <a:pt x="38100" y="266700"/>
                  </a:lnTo>
                  <a:lnTo>
                    <a:pt x="25400" y="266700"/>
                  </a:lnTo>
                  <a:lnTo>
                    <a:pt x="0" y="266700"/>
                  </a:lnTo>
                </a:path>
              </a:pathLst>
            </a:custGeom>
            <a:ln w="38100" cap="flat" cmpd="sng" algn="ctr">
              <a:solidFill>
                <a:srgbClr val="20202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Freeform 228"/>
            <p:cNvSpPr/>
            <p:nvPr/>
          </p:nvSpPr>
          <p:spPr>
            <a:xfrm>
              <a:off x="7239000" y="3441700"/>
              <a:ext cx="127001" cy="215901"/>
            </a:xfrm>
            <a:custGeom>
              <a:avLst/>
              <a:gdLst/>
              <a:ahLst/>
              <a:cxnLst/>
              <a:rect l="0" t="0" r="0" b="0"/>
              <a:pathLst>
                <a:path w="127001" h="215901">
                  <a:moveTo>
                    <a:pt x="25400" y="50800"/>
                  </a:moveTo>
                  <a:lnTo>
                    <a:pt x="25400" y="63500"/>
                  </a:lnTo>
                  <a:lnTo>
                    <a:pt x="25400" y="88900"/>
                  </a:lnTo>
                  <a:lnTo>
                    <a:pt x="25400" y="88900"/>
                  </a:lnTo>
                  <a:lnTo>
                    <a:pt x="25400" y="88900"/>
                  </a:lnTo>
                  <a:lnTo>
                    <a:pt x="12700" y="88900"/>
                  </a:lnTo>
                  <a:lnTo>
                    <a:pt x="12700" y="101600"/>
                  </a:lnTo>
                  <a:lnTo>
                    <a:pt x="25400" y="63500"/>
                  </a:lnTo>
                  <a:lnTo>
                    <a:pt x="25400" y="38100"/>
                  </a:lnTo>
                  <a:lnTo>
                    <a:pt x="38100" y="25400"/>
                  </a:lnTo>
                  <a:lnTo>
                    <a:pt x="50800" y="12700"/>
                  </a:lnTo>
                  <a:lnTo>
                    <a:pt x="76200" y="0"/>
                  </a:lnTo>
                  <a:lnTo>
                    <a:pt x="88900" y="0"/>
                  </a:lnTo>
                  <a:lnTo>
                    <a:pt x="88900" y="12700"/>
                  </a:lnTo>
                  <a:lnTo>
                    <a:pt x="114300" y="38100"/>
                  </a:lnTo>
                  <a:lnTo>
                    <a:pt x="114300" y="63500"/>
                  </a:lnTo>
                  <a:lnTo>
                    <a:pt x="114300" y="88900"/>
                  </a:lnTo>
                  <a:lnTo>
                    <a:pt x="114300" y="114300"/>
                  </a:lnTo>
                  <a:lnTo>
                    <a:pt x="88900" y="139700"/>
                  </a:lnTo>
                  <a:lnTo>
                    <a:pt x="88900" y="152400"/>
                  </a:lnTo>
                  <a:lnTo>
                    <a:pt x="63500" y="177800"/>
                  </a:lnTo>
                  <a:lnTo>
                    <a:pt x="50800" y="190500"/>
                  </a:lnTo>
                  <a:lnTo>
                    <a:pt x="25400" y="203200"/>
                  </a:lnTo>
                  <a:lnTo>
                    <a:pt x="25400" y="203200"/>
                  </a:lnTo>
                  <a:lnTo>
                    <a:pt x="12700" y="215900"/>
                  </a:lnTo>
                  <a:lnTo>
                    <a:pt x="0" y="203200"/>
                  </a:lnTo>
                  <a:lnTo>
                    <a:pt x="0" y="165100"/>
                  </a:lnTo>
                  <a:lnTo>
                    <a:pt x="12700" y="152400"/>
                  </a:lnTo>
                  <a:lnTo>
                    <a:pt x="25400" y="152400"/>
                  </a:lnTo>
                  <a:lnTo>
                    <a:pt x="38100" y="139700"/>
                  </a:lnTo>
                  <a:lnTo>
                    <a:pt x="50800" y="139700"/>
                  </a:lnTo>
                  <a:lnTo>
                    <a:pt x="63500" y="139700"/>
                  </a:lnTo>
                  <a:lnTo>
                    <a:pt x="88900" y="152400"/>
                  </a:lnTo>
                  <a:lnTo>
                    <a:pt x="88900" y="152400"/>
                  </a:lnTo>
                  <a:lnTo>
                    <a:pt x="101600" y="165100"/>
                  </a:lnTo>
                  <a:lnTo>
                    <a:pt x="101600" y="152400"/>
                  </a:lnTo>
                  <a:lnTo>
                    <a:pt x="101600" y="165100"/>
                  </a:lnTo>
                  <a:lnTo>
                    <a:pt x="114300" y="190500"/>
                  </a:lnTo>
                  <a:lnTo>
                    <a:pt x="114300" y="177800"/>
                  </a:lnTo>
                  <a:lnTo>
                    <a:pt x="114300" y="190500"/>
                  </a:lnTo>
                  <a:lnTo>
                    <a:pt x="127000" y="203200"/>
                  </a:lnTo>
                </a:path>
              </a:pathLst>
            </a:custGeom>
            <a:ln w="38100" cap="flat" cmpd="sng" algn="ctr">
              <a:solidFill>
                <a:srgbClr val="20202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Freeform 229"/>
            <p:cNvSpPr/>
            <p:nvPr/>
          </p:nvSpPr>
          <p:spPr>
            <a:xfrm>
              <a:off x="7429500" y="3505200"/>
              <a:ext cx="101601" cy="139701"/>
            </a:xfrm>
            <a:custGeom>
              <a:avLst/>
              <a:gdLst/>
              <a:ahLst/>
              <a:cxnLst/>
              <a:rect l="0" t="0" r="0" b="0"/>
              <a:pathLst>
                <a:path w="101601" h="139701">
                  <a:moveTo>
                    <a:pt x="0" y="0"/>
                  </a:moveTo>
                  <a:lnTo>
                    <a:pt x="0" y="0"/>
                  </a:lnTo>
                  <a:lnTo>
                    <a:pt x="38100" y="38100"/>
                  </a:lnTo>
                  <a:lnTo>
                    <a:pt x="50800" y="63500"/>
                  </a:lnTo>
                  <a:lnTo>
                    <a:pt x="63500" y="88900"/>
                  </a:lnTo>
                  <a:lnTo>
                    <a:pt x="76200" y="88900"/>
                  </a:lnTo>
                  <a:lnTo>
                    <a:pt x="76200" y="114300"/>
                  </a:lnTo>
                  <a:lnTo>
                    <a:pt x="88900" y="114300"/>
                  </a:lnTo>
                  <a:lnTo>
                    <a:pt x="101600" y="127000"/>
                  </a:lnTo>
                  <a:lnTo>
                    <a:pt x="101600" y="139700"/>
                  </a:lnTo>
                </a:path>
              </a:pathLst>
            </a:custGeom>
            <a:ln w="38100" cap="flat" cmpd="sng" algn="ctr">
              <a:solidFill>
                <a:srgbClr val="20202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Freeform 230"/>
            <p:cNvSpPr/>
            <p:nvPr/>
          </p:nvSpPr>
          <p:spPr>
            <a:xfrm>
              <a:off x="7454900" y="3467100"/>
              <a:ext cx="114301" cy="177801"/>
            </a:xfrm>
            <a:custGeom>
              <a:avLst/>
              <a:gdLst/>
              <a:ahLst/>
              <a:cxnLst/>
              <a:rect l="0" t="0" r="0" b="0"/>
              <a:pathLst>
                <a:path w="114301" h="177801">
                  <a:moveTo>
                    <a:pt x="114300" y="0"/>
                  </a:moveTo>
                  <a:lnTo>
                    <a:pt x="76200" y="63500"/>
                  </a:lnTo>
                  <a:lnTo>
                    <a:pt x="63500" y="88900"/>
                  </a:lnTo>
                  <a:lnTo>
                    <a:pt x="50800" y="101600"/>
                  </a:lnTo>
                  <a:lnTo>
                    <a:pt x="38100" y="127000"/>
                  </a:lnTo>
                  <a:lnTo>
                    <a:pt x="25400" y="152400"/>
                  </a:lnTo>
                  <a:lnTo>
                    <a:pt x="25400" y="152400"/>
                  </a:lnTo>
                  <a:lnTo>
                    <a:pt x="12700" y="165100"/>
                  </a:lnTo>
                  <a:lnTo>
                    <a:pt x="0" y="177800"/>
                  </a:lnTo>
                </a:path>
              </a:pathLst>
            </a:custGeom>
            <a:ln w="38100" cap="flat" cmpd="sng" algn="ctr">
              <a:solidFill>
                <a:srgbClr val="20202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Freeform 231"/>
            <p:cNvSpPr/>
            <p:nvPr/>
          </p:nvSpPr>
          <p:spPr>
            <a:xfrm>
              <a:off x="7607300" y="3530600"/>
              <a:ext cx="114301" cy="25401"/>
            </a:xfrm>
            <a:custGeom>
              <a:avLst/>
              <a:gdLst/>
              <a:ahLst/>
              <a:cxnLst/>
              <a:rect l="0" t="0" r="0" b="0"/>
              <a:pathLst>
                <a:path w="114301" h="25401">
                  <a:moveTo>
                    <a:pt x="0" y="0"/>
                  </a:moveTo>
                  <a:lnTo>
                    <a:pt x="12700" y="0"/>
                  </a:lnTo>
                  <a:lnTo>
                    <a:pt x="38100" y="12700"/>
                  </a:lnTo>
                  <a:lnTo>
                    <a:pt x="76200" y="12700"/>
                  </a:lnTo>
                  <a:lnTo>
                    <a:pt x="76200" y="25400"/>
                  </a:lnTo>
                  <a:lnTo>
                    <a:pt x="76200" y="12700"/>
                  </a:lnTo>
                  <a:lnTo>
                    <a:pt x="114300" y="0"/>
                  </a:lnTo>
                </a:path>
              </a:pathLst>
            </a:custGeom>
            <a:ln w="38100" cap="flat" cmpd="sng" algn="ctr">
              <a:solidFill>
                <a:srgbClr val="20202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Freeform 232"/>
            <p:cNvSpPr/>
            <p:nvPr/>
          </p:nvSpPr>
          <p:spPr>
            <a:xfrm>
              <a:off x="7721600" y="3441700"/>
              <a:ext cx="152401" cy="228601"/>
            </a:xfrm>
            <a:custGeom>
              <a:avLst/>
              <a:gdLst/>
              <a:ahLst/>
              <a:cxnLst/>
              <a:rect l="0" t="0" r="0" b="0"/>
              <a:pathLst>
                <a:path w="152401" h="228601">
                  <a:moveTo>
                    <a:pt x="63500" y="0"/>
                  </a:moveTo>
                  <a:lnTo>
                    <a:pt x="88900" y="0"/>
                  </a:lnTo>
                  <a:lnTo>
                    <a:pt x="76200" y="0"/>
                  </a:lnTo>
                  <a:lnTo>
                    <a:pt x="101600" y="0"/>
                  </a:lnTo>
                  <a:lnTo>
                    <a:pt x="114300" y="0"/>
                  </a:lnTo>
                  <a:lnTo>
                    <a:pt x="101600" y="38100"/>
                  </a:lnTo>
                  <a:lnTo>
                    <a:pt x="88900" y="63500"/>
                  </a:lnTo>
                  <a:lnTo>
                    <a:pt x="76200" y="63500"/>
                  </a:lnTo>
                  <a:lnTo>
                    <a:pt x="63500" y="76200"/>
                  </a:lnTo>
                  <a:lnTo>
                    <a:pt x="50800" y="88900"/>
                  </a:lnTo>
                  <a:lnTo>
                    <a:pt x="101600" y="63500"/>
                  </a:lnTo>
                  <a:lnTo>
                    <a:pt x="114300" y="63500"/>
                  </a:lnTo>
                  <a:lnTo>
                    <a:pt x="139700" y="76200"/>
                  </a:lnTo>
                  <a:lnTo>
                    <a:pt x="139700" y="88900"/>
                  </a:lnTo>
                  <a:lnTo>
                    <a:pt x="152400" y="101600"/>
                  </a:lnTo>
                  <a:lnTo>
                    <a:pt x="152400" y="127000"/>
                  </a:lnTo>
                  <a:lnTo>
                    <a:pt x="139700" y="152400"/>
                  </a:lnTo>
                  <a:lnTo>
                    <a:pt x="139700" y="165100"/>
                  </a:lnTo>
                  <a:lnTo>
                    <a:pt x="114300" y="177800"/>
                  </a:lnTo>
                  <a:lnTo>
                    <a:pt x="114300" y="190500"/>
                  </a:lnTo>
                  <a:lnTo>
                    <a:pt x="88900" y="215900"/>
                  </a:lnTo>
                  <a:lnTo>
                    <a:pt x="76200" y="215900"/>
                  </a:lnTo>
                  <a:lnTo>
                    <a:pt x="50800" y="215900"/>
                  </a:lnTo>
                  <a:lnTo>
                    <a:pt x="38100" y="228600"/>
                  </a:lnTo>
                  <a:lnTo>
                    <a:pt x="25400" y="228600"/>
                  </a:lnTo>
                  <a:lnTo>
                    <a:pt x="25400" y="228600"/>
                  </a:lnTo>
                  <a:lnTo>
                    <a:pt x="25400" y="228600"/>
                  </a:lnTo>
                  <a:lnTo>
                    <a:pt x="0" y="228600"/>
                  </a:lnTo>
                </a:path>
              </a:pathLst>
            </a:custGeom>
            <a:ln w="38100" cap="flat" cmpd="sng" algn="ctr">
              <a:solidFill>
                <a:srgbClr val="20202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Freeform 236"/>
            <p:cNvSpPr/>
            <p:nvPr/>
          </p:nvSpPr>
          <p:spPr>
            <a:xfrm>
              <a:off x="8153400" y="3517900"/>
              <a:ext cx="101601" cy="152401"/>
            </a:xfrm>
            <a:custGeom>
              <a:avLst/>
              <a:gdLst/>
              <a:ahLst/>
              <a:cxnLst/>
              <a:rect l="0" t="0" r="0" b="0"/>
              <a:pathLst>
                <a:path w="101601" h="152401">
                  <a:moveTo>
                    <a:pt x="0" y="0"/>
                  </a:moveTo>
                  <a:lnTo>
                    <a:pt x="0" y="12700"/>
                  </a:lnTo>
                  <a:lnTo>
                    <a:pt x="12700" y="12700"/>
                  </a:lnTo>
                  <a:lnTo>
                    <a:pt x="12700" y="12700"/>
                  </a:lnTo>
                  <a:lnTo>
                    <a:pt x="50800" y="76200"/>
                  </a:lnTo>
                  <a:lnTo>
                    <a:pt x="76200" y="101600"/>
                  </a:lnTo>
                  <a:lnTo>
                    <a:pt x="76200" y="114300"/>
                  </a:lnTo>
                  <a:lnTo>
                    <a:pt x="76200" y="114300"/>
                  </a:lnTo>
                  <a:lnTo>
                    <a:pt x="76200" y="114300"/>
                  </a:lnTo>
                  <a:lnTo>
                    <a:pt x="101600" y="139700"/>
                  </a:lnTo>
                  <a:lnTo>
                    <a:pt x="101600" y="152400"/>
                  </a:lnTo>
                </a:path>
              </a:pathLst>
            </a:custGeom>
            <a:ln w="38100" cap="flat" cmpd="sng" algn="ctr">
              <a:solidFill>
                <a:srgbClr val="20202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Freeform 237"/>
            <p:cNvSpPr/>
            <p:nvPr/>
          </p:nvSpPr>
          <p:spPr>
            <a:xfrm>
              <a:off x="8178800" y="3505200"/>
              <a:ext cx="114301" cy="152401"/>
            </a:xfrm>
            <a:custGeom>
              <a:avLst/>
              <a:gdLst/>
              <a:ahLst/>
              <a:cxnLst/>
              <a:rect l="0" t="0" r="0" b="0"/>
              <a:pathLst>
                <a:path w="114301" h="152401">
                  <a:moveTo>
                    <a:pt x="114300" y="0"/>
                  </a:moveTo>
                  <a:lnTo>
                    <a:pt x="114300" y="12700"/>
                  </a:lnTo>
                  <a:lnTo>
                    <a:pt x="76200" y="50800"/>
                  </a:lnTo>
                  <a:lnTo>
                    <a:pt x="63500" y="63500"/>
                  </a:lnTo>
                  <a:lnTo>
                    <a:pt x="50800" y="88900"/>
                  </a:lnTo>
                  <a:lnTo>
                    <a:pt x="38100" y="101600"/>
                  </a:lnTo>
                  <a:lnTo>
                    <a:pt x="25400" y="114300"/>
                  </a:lnTo>
                  <a:lnTo>
                    <a:pt x="12700" y="127000"/>
                  </a:lnTo>
                  <a:lnTo>
                    <a:pt x="12700" y="152400"/>
                  </a:lnTo>
                  <a:lnTo>
                    <a:pt x="0" y="152400"/>
                  </a:lnTo>
                  <a:lnTo>
                    <a:pt x="0" y="152400"/>
                  </a:lnTo>
                </a:path>
              </a:pathLst>
            </a:custGeom>
            <a:ln w="38100" cap="flat" cmpd="sng" algn="ctr">
              <a:solidFill>
                <a:srgbClr val="20202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9" name="Freeform 238"/>
            <p:cNvSpPr/>
            <p:nvPr/>
          </p:nvSpPr>
          <p:spPr>
            <a:xfrm>
              <a:off x="8356600" y="3568700"/>
              <a:ext cx="165101" cy="25401"/>
            </a:xfrm>
            <a:custGeom>
              <a:avLst/>
              <a:gdLst/>
              <a:ahLst/>
              <a:cxnLst/>
              <a:rect l="0" t="0" r="0" b="0"/>
              <a:pathLst>
                <a:path w="165101" h="25401">
                  <a:moveTo>
                    <a:pt x="0" y="25400"/>
                  </a:moveTo>
                  <a:lnTo>
                    <a:pt x="50800" y="25400"/>
                  </a:lnTo>
                  <a:lnTo>
                    <a:pt x="76200" y="12700"/>
                  </a:lnTo>
                  <a:lnTo>
                    <a:pt x="101600" y="12700"/>
                  </a:lnTo>
                  <a:lnTo>
                    <a:pt x="114300" y="12700"/>
                  </a:lnTo>
                  <a:lnTo>
                    <a:pt x="139700" y="0"/>
                  </a:lnTo>
                  <a:lnTo>
                    <a:pt x="152400" y="0"/>
                  </a:lnTo>
                  <a:lnTo>
                    <a:pt x="165100" y="0"/>
                  </a:lnTo>
                </a:path>
              </a:pathLst>
            </a:custGeom>
            <a:ln w="38100" cap="flat" cmpd="sng" algn="ctr">
              <a:solidFill>
                <a:srgbClr val="20202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Freeform 239"/>
            <p:cNvSpPr/>
            <p:nvPr/>
          </p:nvSpPr>
          <p:spPr>
            <a:xfrm>
              <a:off x="8547100" y="3492500"/>
              <a:ext cx="165101" cy="165101"/>
            </a:xfrm>
            <a:custGeom>
              <a:avLst/>
              <a:gdLst/>
              <a:ahLst/>
              <a:cxnLst/>
              <a:rect l="0" t="0" r="0" b="0"/>
              <a:pathLst>
                <a:path w="165101" h="165101">
                  <a:moveTo>
                    <a:pt x="38100" y="0"/>
                  </a:moveTo>
                  <a:lnTo>
                    <a:pt x="50800" y="0"/>
                  </a:lnTo>
                  <a:lnTo>
                    <a:pt x="76200" y="12700"/>
                  </a:lnTo>
                  <a:lnTo>
                    <a:pt x="88900" y="12700"/>
                  </a:lnTo>
                  <a:lnTo>
                    <a:pt x="88900" y="50800"/>
                  </a:lnTo>
                  <a:lnTo>
                    <a:pt x="76200" y="76200"/>
                  </a:lnTo>
                  <a:lnTo>
                    <a:pt x="76200" y="88900"/>
                  </a:lnTo>
                  <a:lnTo>
                    <a:pt x="50800" y="101600"/>
                  </a:lnTo>
                  <a:lnTo>
                    <a:pt x="38100" y="127000"/>
                  </a:lnTo>
                  <a:lnTo>
                    <a:pt x="25400" y="139700"/>
                  </a:lnTo>
                  <a:lnTo>
                    <a:pt x="12700" y="152400"/>
                  </a:lnTo>
                  <a:lnTo>
                    <a:pt x="0" y="165100"/>
                  </a:lnTo>
                  <a:lnTo>
                    <a:pt x="0" y="152400"/>
                  </a:lnTo>
                  <a:lnTo>
                    <a:pt x="0" y="165100"/>
                  </a:lnTo>
                  <a:lnTo>
                    <a:pt x="38100" y="165100"/>
                  </a:lnTo>
                  <a:lnTo>
                    <a:pt x="50800" y="165100"/>
                  </a:lnTo>
                  <a:lnTo>
                    <a:pt x="76200" y="165100"/>
                  </a:lnTo>
                  <a:lnTo>
                    <a:pt x="88900" y="165100"/>
                  </a:lnTo>
                  <a:lnTo>
                    <a:pt x="101600" y="165100"/>
                  </a:lnTo>
                  <a:lnTo>
                    <a:pt x="101600" y="165100"/>
                  </a:lnTo>
                  <a:lnTo>
                    <a:pt x="101600" y="165100"/>
                  </a:lnTo>
                  <a:lnTo>
                    <a:pt x="139700" y="165100"/>
                  </a:lnTo>
                  <a:lnTo>
                    <a:pt x="165100" y="165100"/>
                  </a:lnTo>
                  <a:lnTo>
                    <a:pt x="165100" y="152400"/>
                  </a:lnTo>
                </a:path>
              </a:pathLst>
            </a:custGeom>
            <a:ln w="38100" cap="flat" cmpd="sng" algn="ctr">
              <a:solidFill>
                <a:srgbClr val="20202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2" name="Group 241"/>
          <p:cNvGrpSpPr/>
          <p:nvPr/>
        </p:nvGrpSpPr>
        <p:grpSpPr>
          <a:xfrm>
            <a:off x="2349500" y="4089400"/>
            <a:ext cx="1155701" cy="749301"/>
            <a:chOff x="2349500" y="4089400"/>
            <a:chExt cx="1155701" cy="749301"/>
          </a:xfrm>
        </p:grpSpPr>
        <p:sp>
          <p:nvSpPr>
            <p:cNvPr id="245" name="Freeform 244"/>
            <p:cNvSpPr/>
            <p:nvPr/>
          </p:nvSpPr>
          <p:spPr>
            <a:xfrm>
              <a:off x="2349500" y="4254500"/>
              <a:ext cx="101601" cy="152401"/>
            </a:xfrm>
            <a:custGeom>
              <a:avLst/>
              <a:gdLst/>
              <a:ahLst/>
              <a:cxnLst/>
              <a:rect l="0" t="0" r="0" b="0"/>
              <a:pathLst>
                <a:path w="101601" h="152401">
                  <a:moveTo>
                    <a:pt x="12700" y="127000"/>
                  </a:moveTo>
                  <a:lnTo>
                    <a:pt x="50800" y="101600"/>
                  </a:lnTo>
                  <a:lnTo>
                    <a:pt x="63500" y="88900"/>
                  </a:lnTo>
                  <a:lnTo>
                    <a:pt x="76200" y="88900"/>
                  </a:lnTo>
                  <a:lnTo>
                    <a:pt x="76200" y="63500"/>
                  </a:lnTo>
                  <a:lnTo>
                    <a:pt x="76200" y="63500"/>
                  </a:lnTo>
                  <a:lnTo>
                    <a:pt x="88900" y="63500"/>
                  </a:lnTo>
                  <a:lnTo>
                    <a:pt x="88900" y="63500"/>
                  </a:lnTo>
                  <a:lnTo>
                    <a:pt x="76200" y="38100"/>
                  </a:lnTo>
                  <a:lnTo>
                    <a:pt x="88900" y="38100"/>
                  </a:lnTo>
                  <a:lnTo>
                    <a:pt x="76200" y="38100"/>
                  </a:lnTo>
                  <a:lnTo>
                    <a:pt x="63500" y="12700"/>
                  </a:lnTo>
                  <a:lnTo>
                    <a:pt x="76200" y="0"/>
                  </a:lnTo>
                  <a:lnTo>
                    <a:pt x="63500" y="0"/>
                  </a:lnTo>
                  <a:lnTo>
                    <a:pt x="38100" y="0"/>
                  </a:lnTo>
                  <a:lnTo>
                    <a:pt x="38100" y="0"/>
                  </a:lnTo>
                  <a:lnTo>
                    <a:pt x="38100" y="0"/>
                  </a:lnTo>
                  <a:lnTo>
                    <a:pt x="12700" y="25400"/>
                  </a:lnTo>
                  <a:lnTo>
                    <a:pt x="12700" y="38100"/>
                  </a:lnTo>
                  <a:lnTo>
                    <a:pt x="12700" y="6350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0" y="101600"/>
                  </a:lnTo>
                  <a:lnTo>
                    <a:pt x="0" y="114300"/>
                  </a:lnTo>
                  <a:lnTo>
                    <a:pt x="0" y="127000"/>
                  </a:lnTo>
                  <a:lnTo>
                    <a:pt x="0" y="127000"/>
                  </a:lnTo>
                  <a:lnTo>
                    <a:pt x="0" y="127000"/>
                  </a:lnTo>
                  <a:lnTo>
                    <a:pt x="12700" y="152400"/>
                  </a:lnTo>
                  <a:lnTo>
                    <a:pt x="38100" y="152400"/>
                  </a:lnTo>
                  <a:lnTo>
                    <a:pt x="38100" y="152400"/>
                  </a:lnTo>
                  <a:lnTo>
                    <a:pt x="38100" y="152400"/>
                  </a:lnTo>
                  <a:lnTo>
                    <a:pt x="38100" y="152400"/>
                  </a:lnTo>
                  <a:lnTo>
                    <a:pt x="76200" y="152400"/>
                  </a:lnTo>
                  <a:lnTo>
                    <a:pt x="76200" y="152400"/>
                  </a:lnTo>
                  <a:lnTo>
                    <a:pt x="101600" y="152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6" name="Freeform 245"/>
            <p:cNvSpPr/>
            <p:nvPr/>
          </p:nvSpPr>
          <p:spPr>
            <a:xfrm>
              <a:off x="2679700" y="4089400"/>
              <a:ext cx="1" cy="1"/>
            </a:xfrm>
            <a:custGeom>
              <a:avLst/>
              <a:gdLst/>
              <a:ahLst/>
              <a:cxnLst/>
              <a:rect l="0" t="0" r="0" b="0"/>
              <a:pathLst>
                <a:path w="1" h="1">
                  <a:moveTo>
                    <a:pt x="0" y="0"/>
                  </a:moveTo>
                  <a:close/>
                </a:path>
              </a:pathLst>
            </a:custGeom>
            <a:noFill/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tint val="100000"/>
                          <a:shade val="100000"/>
                          <a:satMod val="130000"/>
                        </a:schemeClr>
                      </a:gs>
                      <a:gs pos="100000">
                        <a:schemeClr val="accent1">
                          <a:tint val="50000"/>
                          <a:shade val="100000"/>
                          <a:satMod val="350000"/>
                        </a:schemeClr>
                      </a:gs>
                    </a:gsLst>
                    <a:lin ang="16200000" scaled="0"/>
                  </a:gradFill>
                </a14:hiddenFill>
              </a:ext>
            </a:ex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7" name="Freeform 246"/>
            <p:cNvSpPr/>
            <p:nvPr/>
          </p:nvSpPr>
          <p:spPr>
            <a:xfrm>
              <a:off x="2667000" y="4102100"/>
              <a:ext cx="25401" cy="25401"/>
            </a:xfrm>
            <a:custGeom>
              <a:avLst/>
              <a:gdLst/>
              <a:ahLst/>
              <a:cxnLst/>
              <a:rect l="0" t="0" r="0" b="0"/>
              <a:pathLst>
                <a:path w="25401" h="25401">
                  <a:moveTo>
                    <a:pt x="0" y="12700"/>
                  </a:moveTo>
                  <a:lnTo>
                    <a:pt x="0" y="25400"/>
                  </a:lnTo>
                  <a:lnTo>
                    <a:pt x="12700" y="25400"/>
                  </a:lnTo>
                  <a:lnTo>
                    <a:pt x="12700" y="12700"/>
                  </a:lnTo>
                  <a:lnTo>
                    <a:pt x="25400" y="0"/>
                  </a:lnTo>
                  <a:lnTo>
                    <a:pt x="25400" y="0"/>
                  </a:lnTo>
                  <a:lnTo>
                    <a:pt x="25400" y="0"/>
                  </a:lnTo>
                  <a:close/>
                </a:path>
              </a:pathLst>
            </a:custGeom>
            <a:noFill/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tint val="100000"/>
                          <a:shade val="100000"/>
                          <a:satMod val="130000"/>
                        </a:schemeClr>
                      </a:gs>
                      <a:gs pos="100000">
                        <a:schemeClr val="accent1">
                          <a:tint val="50000"/>
                          <a:shade val="100000"/>
                          <a:satMod val="350000"/>
                        </a:schemeClr>
                      </a:gs>
                    </a:gsLst>
                    <a:lin ang="16200000" scaled="0"/>
                  </a:gradFill>
                </a14:hiddenFill>
              </a:ext>
            </a:ex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Freeform 247"/>
            <p:cNvSpPr/>
            <p:nvPr/>
          </p:nvSpPr>
          <p:spPr>
            <a:xfrm>
              <a:off x="3340100" y="4191000"/>
              <a:ext cx="165101" cy="139701"/>
            </a:xfrm>
            <a:custGeom>
              <a:avLst/>
              <a:gdLst/>
              <a:ahLst/>
              <a:cxnLst/>
              <a:rect l="0" t="0" r="0" b="0"/>
              <a:pathLst>
                <a:path w="165101" h="139701">
                  <a:moveTo>
                    <a:pt x="0" y="0"/>
                  </a:moveTo>
                  <a:lnTo>
                    <a:pt x="0" y="12700"/>
                  </a:lnTo>
                  <a:lnTo>
                    <a:pt x="0" y="25400"/>
                  </a:lnTo>
                  <a:lnTo>
                    <a:pt x="12700" y="50800"/>
                  </a:lnTo>
                  <a:lnTo>
                    <a:pt x="25400" y="88900"/>
                  </a:lnTo>
                  <a:lnTo>
                    <a:pt x="38100" y="114300"/>
                  </a:lnTo>
                  <a:lnTo>
                    <a:pt x="50800" y="127000"/>
                  </a:lnTo>
                  <a:lnTo>
                    <a:pt x="50800" y="139700"/>
                  </a:lnTo>
                  <a:lnTo>
                    <a:pt x="50800" y="127000"/>
                  </a:lnTo>
                  <a:lnTo>
                    <a:pt x="76200" y="114300"/>
                  </a:lnTo>
                  <a:lnTo>
                    <a:pt x="76200" y="101600"/>
                  </a:lnTo>
                  <a:lnTo>
                    <a:pt x="76200" y="63500"/>
                  </a:lnTo>
                  <a:lnTo>
                    <a:pt x="76200" y="63500"/>
                  </a:lnTo>
                  <a:lnTo>
                    <a:pt x="88900" y="63500"/>
                  </a:lnTo>
                  <a:lnTo>
                    <a:pt x="88900" y="63500"/>
                  </a:lnTo>
                  <a:lnTo>
                    <a:pt x="101600" y="88900"/>
                  </a:lnTo>
                  <a:lnTo>
                    <a:pt x="101600" y="101600"/>
                  </a:lnTo>
                  <a:lnTo>
                    <a:pt x="127000" y="114300"/>
                  </a:lnTo>
                  <a:lnTo>
                    <a:pt x="114300" y="114300"/>
                  </a:lnTo>
                  <a:lnTo>
                    <a:pt x="127000" y="114300"/>
                  </a:lnTo>
                  <a:lnTo>
                    <a:pt x="139700" y="127000"/>
                  </a:lnTo>
                  <a:lnTo>
                    <a:pt x="139700" y="127000"/>
                  </a:lnTo>
                  <a:lnTo>
                    <a:pt x="139700" y="127000"/>
                  </a:lnTo>
                  <a:lnTo>
                    <a:pt x="152400" y="114300"/>
                  </a:lnTo>
                  <a:lnTo>
                    <a:pt x="165100" y="76200"/>
                  </a:lnTo>
                  <a:lnTo>
                    <a:pt x="165100" y="63500"/>
                  </a:lnTo>
                  <a:lnTo>
                    <a:pt x="165100" y="63500"/>
                  </a:lnTo>
                  <a:lnTo>
                    <a:pt x="165100" y="63500"/>
                  </a:lnTo>
                  <a:lnTo>
                    <a:pt x="165100" y="38100"/>
                  </a:lnTo>
                  <a:lnTo>
                    <a:pt x="165100" y="12700"/>
                  </a:lnTo>
                  <a:lnTo>
                    <a:pt x="1651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Freeform 248"/>
            <p:cNvSpPr/>
            <p:nvPr/>
          </p:nvSpPr>
          <p:spPr>
            <a:xfrm>
              <a:off x="2755900" y="4635500"/>
              <a:ext cx="25401" cy="203201"/>
            </a:xfrm>
            <a:custGeom>
              <a:avLst/>
              <a:gdLst/>
              <a:ahLst/>
              <a:cxnLst/>
              <a:rect l="0" t="0" r="0" b="0"/>
              <a:pathLst>
                <a:path w="25401" h="203201">
                  <a:moveTo>
                    <a:pt x="0" y="0"/>
                  </a:moveTo>
                  <a:lnTo>
                    <a:pt x="0" y="12700"/>
                  </a:lnTo>
                  <a:lnTo>
                    <a:pt x="0" y="12700"/>
                  </a:lnTo>
                  <a:lnTo>
                    <a:pt x="0" y="50800"/>
                  </a:lnTo>
                  <a:lnTo>
                    <a:pt x="0" y="76200"/>
                  </a:lnTo>
                  <a:lnTo>
                    <a:pt x="0" y="76200"/>
                  </a:lnTo>
                  <a:lnTo>
                    <a:pt x="0" y="76200"/>
                  </a:lnTo>
                  <a:lnTo>
                    <a:pt x="12700" y="114300"/>
                  </a:lnTo>
                  <a:lnTo>
                    <a:pt x="12700" y="127000"/>
                  </a:lnTo>
                  <a:lnTo>
                    <a:pt x="12700" y="152400"/>
                  </a:lnTo>
                  <a:lnTo>
                    <a:pt x="12700" y="165100"/>
                  </a:lnTo>
                  <a:lnTo>
                    <a:pt x="25400" y="190500"/>
                  </a:lnTo>
                  <a:lnTo>
                    <a:pt x="25400" y="2032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5" name="Group 254"/>
          <p:cNvGrpSpPr/>
          <p:nvPr/>
        </p:nvGrpSpPr>
        <p:grpSpPr>
          <a:xfrm>
            <a:off x="3505200" y="4508500"/>
            <a:ext cx="1168401" cy="228601"/>
            <a:chOff x="3505200" y="4508500"/>
            <a:chExt cx="1168401" cy="228601"/>
          </a:xfrm>
        </p:grpSpPr>
        <p:sp>
          <p:nvSpPr>
            <p:cNvPr id="256" name="Freeform 255"/>
            <p:cNvSpPr/>
            <p:nvPr/>
          </p:nvSpPr>
          <p:spPr>
            <a:xfrm>
              <a:off x="3505200" y="4533900"/>
              <a:ext cx="139701" cy="165101"/>
            </a:xfrm>
            <a:custGeom>
              <a:avLst/>
              <a:gdLst/>
              <a:ahLst/>
              <a:cxnLst/>
              <a:rect l="0" t="0" r="0" b="0"/>
              <a:pathLst>
                <a:path w="139701" h="165101">
                  <a:moveTo>
                    <a:pt x="101600" y="25400"/>
                  </a:moveTo>
                  <a:lnTo>
                    <a:pt x="88900" y="12700"/>
                  </a:lnTo>
                  <a:lnTo>
                    <a:pt x="63500" y="0"/>
                  </a:lnTo>
                  <a:lnTo>
                    <a:pt x="63500" y="0"/>
                  </a:lnTo>
                  <a:lnTo>
                    <a:pt x="38100" y="12700"/>
                  </a:lnTo>
                  <a:lnTo>
                    <a:pt x="25400" y="25400"/>
                  </a:lnTo>
                  <a:lnTo>
                    <a:pt x="12700" y="5080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0" y="114300"/>
                  </a:lnTo>
                  <a:lnTo>
                    <a:pt x="12700" y="139700"/>
                  </a:lnTo>
                  <a:lnTo>
                    <a:pt x="25400" y="152400"/>
                  </a:lnTo>
                  <a:lnTo>
                    <a:pt x="38100" y="165100"/>
                  </a:lnTo>
                  <a:lnTo>
                    <a:pt x="63500" y="165100"/>
                  </a:lnTo>
                  <a:lnTo>
                    <a:pt x="88900" y="165100"/>
                  </a:lnTo>
                  <a:lnTo>
                    <a:pt x="101600" y="165100"/>
                  </a:lnTo>
                  <a:lnTo>
                    <a:pt x="114300" y="165100"/>
                  </a:lnTo>
                  <a:lnTo>
                    <a:pt x="127000" y="165100"/>
                  </a:lnTo>
                  <a:lnTo>
                    <a:pt x="139700" y="152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Freeform 256"/>
            <p:cNvSpPr/>
            <p:nvPr/>
          </p:nvSpPr>
          <p:spPr>
            <a:xfrm>
              <a:off x="3746500" y="4559300"/>
              <a:ext cx="88901" cy="127001"/>
            </a:xfrm>
            <a:custGeom>
              <a:avLst/>
              <a:gdLst/>
              <a:ahLst/>
              <a:cxnLst/>
              <a:rect l="0" t="0" r="0" b="0"/>
              <a:pathLst>
                <a:path w="88901" h="127001">
                  <a:moveTo>
                    <a:pt x="0" y="12700"/>
                  </a:moveTo>
                  <a:lnTo>
                    <a:pt x="0" y="25400"/>
                  </a:lnTo>
                  <a:lnTo>
                    <a:pt x="0" y="25400"/>
                  </a:lnTo>
                  <a:lnTo>
                    <a:pt x="0" y="38100"/>
                  </a:lnTo>
                  <a:lnTo>
                    <a:pt x="0" y="88900"/>
                  </a:lnTo>
                  <a:lnTo>
                    <a:pt x="0" y="114300"/>
                  </a:lnTo>
                  <a:lnTo>
                    <a:pt x="12700" y="127000"/>
                  </a:lnTo>
                  <a:lnTo>
                    <a:pt x="25400" y="127000"/>
                  </a:lnTo>
                  <a:lnTo>
                    <a:pt x="38100" y="127000"/>
                  </a:lnTo>
                  <a:lnTo>
                    <a:pt x="63500" y="114300"/>
                  </a:lnTo>
                  <a:lnTo>
                    <a:pt x="63500" y="114300"/>
                  </a:lnTo>
                  <a:lnTo>
                    <a:pt x="76200" y="101600"/>
                  </a:lnTo>
                  <a:lnTo>
                    <a:pt x="88900" y="88900"/>
                  </a:lnTo>
                  <a:lnTo>
                    <a:pt x="88900" y="63500"/>
                  </a:lnTo>
                  <a:lnTo>
                    <a:pt x="88900" y="50800"/>
                  </a:lnTo>
                  <a:lnTo>
                    <a:pt x="88900" y="50800"/>
                  </a:lnTo>
                  <a:lnTo>
                    <a:pt x="63500" y="12700"/>
                  </a:lnTo>
                  <a:lnTo>
                    <a:pt x="63500" y="0"/>
                  </a:lnTo>
                  <a:lnTo>
                    <a:pt x="38100" y="0"/>
                  </a:lnTo>
                  <a:lnTo>
                    <a:pt x="25400" y="0"/>
                  </a:lnTo>
                  <a:lnTo>
                    <a:pt x="12700" y="0"/>
                  </a:lnTo>
                  <a:lnTo>
                    <a:pt x="25400" y="0"/>
                  </a:lnTo>
                  <a:lnTo>
                    <a:pt x="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8" name="Freeform 257"/>
            <p:cNvSpPr/>
            <p:nvPr/>
          </p:nvSpPr>
          <p:spPr>
            <a:xfrm>
              <a:off x="3873500" y="4546600"/>
              <a:ext cx="139701" cy="139701"/>
            </a:xfrm>
            <a:custGeom>
              <a:avLst/>
              <a:gdLst/>
              <a:ahLst/>
              <a:cxnLst/>
              <a:rect l="0" t="0" r="0" b="0"/>
              <a:pathLst>
                <a:path w="139701" h="139701">
                  <a:moveTo>
                    <a:pt x="12700" y="12700"/>
                  </a:moveTo>
                  <a:lnTo>
                    <a:pt x="0" y="12700"/>
                  </a:lnTo>
                  <a:lnTo>
                    <a:pt x="12700" y="25400"/>
                  </a:lnTo>
                  <a:lnTo>
                    <a:pt x="12700" y="38100"/>
                  </a:lnTo>
                  <a:lnTo>
                    <a:pt x="12700" y="38100"/>
                  </a:lnTo>
                  <a:lnTo>
                    <a:pt x="25400" y="88900"/>
                  </a:lnTo>
                  <a:lnTo>
                    <a:pt x="25400" y="114300"/>
                  </a:lnTo>
                  <a:lnTo>
                    <a:pt x="25400" y="127000"/>
                  </a:lnTo>
                  <a:lnTo>
                    <a:pt x="25400" y="127000"/>
                  </a:lnTo>
                  <a:lnTo>
                    <a:pt x="25400" y="139700"/>
                  </a:lnTo>
                  <a:lnTo>
                    <a:pt x="25400" y="127000"/>
                  </a:lnTo>
                  <a:lnTo>
                    <a:pt x="25400" y="127000"/>
                  </a:lnTo>
                  <a:lnTo>
                    <a:pt x="25400" y="127000"/>
                  </a:lnTo>
                  <a:lnTo>
                    <a:pt x="50800" y="76200"/>
                  </a:lnTo>
                  <a:lnTo>
                    <a:pt x="50800" y="38100"/>
                  </a:lnTo>
                  <a:lnTo>
                    <a:pt x="63500" y="25400"/>
                  </a:lnTo>
                  <a:lnTo>
                    <a:pt x="88900" y="0"/>
                  </a:lnTo>
                  <a:lnTo>
                    <a:pt x="101600" y="0"/>
                  </a:lnTo>
                  <a:lnTo>
                    <a:pt x="114300" y="0"/>
                  </a:lnTo>
                  <a:lnTo>
                    <a:pt x="114300" y="12700"/>
                  </a:lnTo>
                  <a:lnTo>
                    <a:pt x="127000" y="12700"/>
                  </a:lnTo>
                  <a:lnTo>
                    <a:pt x="127000" y="12700"/>
                  </a:lnTo>
                  <a:lnTo>
                    <a:pt x="139700" y="12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9" name="Freeform 258"/>
            <p:cNvSpPr/>
            <p:nvPr/>
          </p:nvSpPr>
          <p:spPr>
            <a:xfrm>
              <a:off x="4076700" y="4559300"/>
              <a:ext cx="114301" cy="177801"/>
            </a:xfrm>
            <a:custGeom>
              <a:avLst/>
              <a:gdLst/>
              <a:ahLst/>
              <a:cxnLst/>
              <a:rect l="0" t="0" r="0" b="0"/>
              <a:pathLst>
                <a:path w="114301" h="177801">
                  <a:moveTo>
                    <a:pt x="0" y="0"/>
                  </a:moveTo>
                  <a:lnTo>
                    <a:pt x="0" y="25400"/>
                  </a:lnTo>
                  <a:lnTo>
                    <a:pt x="0" y="38100"/>
                  </a:lnTo>
                  <a:lnTo>
                    <a:pt x="0" y="63500"/>
                  </a:lnTo>
                  <a:lnTo>
                    <a:pt x="0" y="76200"/>
                  </a:lnTo>
                  <a:lnTo>
                    <a:pt x="0" y="88900"/>
                  </a:lnTo>
                  <a:lnTo>
                    <a:pt x="0" y="114300"/>
                  </a:lnTo>
                  <a:lnTo>
                    <a:pt x="0" y="127000"/>
                  </a:lnTo>
                  <a:lnTo>
                    <a:pt x="0" y="139700"/>
                  </a:lnTo>
                  <a:lnTo>
                    <a:pt x="0" y="152400"/>
                  </a:lnTo>
                  <a:lnTo>
                    <a:pt x="0" y="152400"/>
                  </a:lnTo>
                  <a:lnTo>
                    <a:pt x="0" y="152400"/>
                  </a:lnTo>
                  <a:lnTo>
                    <a:pt x="25400" y="101600"/>
                  </a:lnTo>
                  <a:lnTo>
                    <a:pt x="25400" y="76200"/>
                  </a:lnTo>
                  <a:lnTo>
                    <a:pt x="25400" y="63500"/>
                  </a:lnTo>
                  <a:lnTo>
                    <a:pt x="38100" y="38100"/>
                  </a:lnTo>
                  <a:lnTo>
                    <a:pt x="63500" y="25400"/>
                  </a:lnTo>
                  <a:lnTo>
                    <a:pt x="50800" y="25400"/>
                  </a:lnTo>
                  <a:lnTo>
                    <a:pt x="63500" y="25400"/>
                  </a:lnTo>
                  <a:lnTo>
                    <a:pt x="76200" y="0"/>
                  </a:lnTo>
                  <a:lnTo>
                    <a:pt x="76200" y="0"/>
                  </a:lnTo>
                  <a:lnTo>
                    <a:pt x="88900" y="0"/>
                  </a:lnTo>
                  <a:lnTo>
                    <a:pt x="101600" y="0"/>
                  </a:lnTo>
                  <a:lnTo>
                    <a:pt x="114300" y="25400"/>
                  </a:lnTo>
                  <a:lnTo>
                    <a:pt x="114300" y="12700"/>
                  </a:lnTo>
                  <a:lnTo>
                    <a:pt x="114300" y="25400"/>
                  </a:lnTo>
                  <a:lnTo>
                    <a:pt x="114300" y="76200"/>
                  </a:lnTo>
                  <a:lnTo>
                    <a:pt x="114300" y="101600"/>
                  </a:lnTo>
                  <a:lnTo>
                    <a:pt x="114300" y="114300"/>
                  </a:lnTo>
                  <a:lnTo>
                    <a:pt x="114300" y="139700"/>
                  </a:lnTo>
                  <a:lnTo>
                    <a:pt x="114300" y="152400"/>
                  </a:lnTo>
                  <a:lnTo>
                    <a:pt x="114300" y="177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0" name="Freeform 259"/>
            <p:cNvSpPr/>
            <p:nvPr/>
          </p:nvSpPr>
          <p:spPr>
            <a:xfrm>
              <a:off x="4267200" y="4533900"/>
              <a:ext cx="127001" cy="165101"/>
            </a:xfrm>
            <a:custGeom>
              <a:avLst/>
              <a:gdLst/>
              <a:ahLst/>
              <a:cxnLst/>
              <a:rect l="0" t="0" r="0" b="0"/>
              <a:pathLst>
                <a:path w="127001" h="165101">
                  <a:moveTo>
                    <a:pt x="25400" y="139700"/>
                  </a:moveTo>
                  <a:lnTo>
                    <a:pt x="25400" y="127000"/>
                  </a:lnTo>
                  <a:lnTo>
                    <a:pt x="50800" y="114300"/>
                  </a:lnTo>
                  <a:lnTo>
                    <a:pt x="50800" y="114300"/>
                  </a:lnTo>
                  <a:lnTo>
                    <a:pt x="63500" y="88900"/>
                  </a:lnTo>
                  <a:lnTo>
                    <a:pt x="76200" y="88900"/>
                  </a:lnTo>
                  <a:lnTo>
                    <a:pt x="76200" y="63500"/>
                  </a:lnTo>
                  <a:lnTo>
                    <a:pt x="76200" y="50800"/>
                  </a:lnTo>
                  <a:lnTo>
                    <a:pt x="76200" y="38100"/>
                  </a:lnTo>
                  <a:lnTo>
                    <a:pt x="76200" y="25400"/>
                  </a:lnTo>
                  <a:lnTo>
                    <a:pt x="63500" y="0"/>
                  </a:lnTo>
                  <a:lnTo>
                    <a:pt x="38100" y="0"/>
                  </a:lnTo>
                  <a:lnTo>
                    <a:pt x="25400" y="12700"/>
                  </a:lnTo>
                  <a:lnTo>
                    <a:pt x="12700" y="25400"/>
                  </a:lnTo>
                  <a:lnTo>
                    <a:pt x="0" y="5080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0" y="101600"/>
                  </a:lnTo>
                  <a:lnTo>
                    <a:pt x="0" y="127000"/>
                  </a:lnTo>
                  <a:lnTo>
                    <a:pt x="12700" y="139700"/>
                  </a:lnTo>
                  <a:lnTo>
                    <a:pt x="25400" y="152400"/>
                  </a:lnTo>
                  <a:lnTo>
                    <a:pt x="38100" y="165100"/>
                  </a:lnTo>
                  <a:lnTo>
                    <a:pt x="50800" y="165100"/>
                  </a:lnTo>
                  <a:lnTo>
                    <a:pt x="63500" y="165100"/>
                  </a:lnTo>
                  <a:lnTo>
                    <a:pt x="76200" y="165100"/>
                  </a:lnTo>
                  <a:lnTo>
                    <a:pt x="101600" y="165100"/>
                  </a:lnTo>
                  <a:lnTo>
                    <a:pt x="114300" y="152400"/>
                  </a:lnTo>
                  <a:lnTo>
                    <a:pt x="101600" y="165100"/>
                  </a:lnTo>
                  <a:lnTo>
                    <a:pt x="114300" y="152400"/>
                  </a:lnTo>
                  <a:lnTo>
                    <a:pt x="127000" y="127000"/>
                  </a:lnTo>
                  <a:lnTo>
                    <a:pt x="127000" y="114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1" name="Freeform 260"/>
            <p:cNvSpPr/>
            <p:nvPr/>
          </p:nvSpPr>
          <p:spPr>
            <a:xfrm>
              <a:off x="4432300" y="4508500"/>
              <a:ext cx="114301" cy="190501"/>
            </a:xfrm>
            <a:custGeom>
              <a:avLst/>
              <a:gdLst/>
              <a:ahLst/>
              <a:cxnLst/>
              <a:rect l="0" t="0" r="0" b="0"/>
              <a:pathLst>
                <a:path w="114301" h="190501">
                  <a:moveTo>
                    <a:pt x="0" y="76200"/>
                  </a:moveTo>
                  <a:lnTo>
                    <a:pt x="0" y="101600"/>
                  </a:lnTo>
                  <a:lnTo>
                    <a:pt x="0" y="114300"/>
                  </a:lnTo>
                  <a:lnTo>
                    <a:pt x="0" y="127000"/>
                  </a:lnTo>
                  <a:lnTo>
                    <a:pt x="0" y="165100"/>
                  </a:lnTo>
                  <a:lnTo>
                    <a:pt x="0" y="177800"/>
                  </a:lnTo>
                  <a:lnTo>
                    <a:pt x="0" y="190500"/>
                  </a:lnTo>
                  <a:lnTo>
                    <a:pt x="0" y="177800"/>
                  </a:lnTo>
                  <a:lnTo>
                    <a:pt x="12700" y="165100"/>
                  </a:lnTo>
                  <a:lnTo>
                    <a:pt x="12700" y="114300"/>
                  </a:lnTo>
                  <a:lnTo>
                    <a:pt x="25400" y="76200"/>
                  </a:lnTo>
                  <a:lnTo>
                    <a:pt x="38100" y="50800"/>
                  </a:lnTo>
                  <a:lnTo>
                    <a:pt x="38100" y="38100"/>
                  </a:lnTo>
                  <a:lnTo>
                    <a:pt x="38100" y="12700"/>
                  </a:lnTo>
                  <a:lnTo>
                    <a:pt x="63500" y="12700"/>
                  </a:lnTo>
                  <a:lnTo>
                    <a:pt x="50800" y="12700"/>
                  </a:lnTo>
                  <a:lnTo>
                    <a:pt x="88900" y="12700"/>
                  </a:lnTo>
                  <a:lnTo>
                    <a:pt x="88900" y="0"/>
                  </a:lnTo>
                  <a:lnTo>
                    <a:pt x="88900" y="12700"/>
                  </a:lnTo>
                  <a:lnTo>
                    <a:pt x="114300" y="12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2" name="Freeform 261"/>
            <p:cNvSpPr/>
            <p:nvPr/>
          </p:nvSpPr>
          <p:spPr>
            <a:xfrm>
              <a:off x="4572000" y="4559300"/>
              <a:ext cx="101601" cy="152401"/>
            </a:xfrm>
            <a:custGeom>
              <a:avLst/>
              <a:gdLst/>
              <a:ahLst/>
              <a:cxnLst/>
              <a:rect l="0" t="0" r="0" b="0"/>
              <a:pathLst>
                <a:path w="101601" h="152401">
                  <a:moveTo>
                    <a:pt x="76200" y="0"/>
                  </a:moveTo>
                  <a:lnTo>
                    <a:pt x="76200" y="0"/>
                  </a:lnTo>
                  <a:lnTo>
                    <a:pt x="76200" y="0"/>
                  </a:lnTo>
                  <a:lnTo>
                    <a:pt x="25400" y="0"/>
                  </a:lnTo>
                  <a:lnTo>
                    <a:pt x="1270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5400"/>
                  </a:lnTo>
                  <a:lnTo>
                    <a:pt x="0" y="38100"/>
                  </a:lnTo>
                  <a:lnTo>
                    <a:pt x="12700" y="50800"/>
                  </a:lnTo>
                  <a:lnTo>
                    <a:pt x="12700" y="50800"/>
                  </a:lnTo>
                  <a:lnTo>
                    <a:pt x="38100" y="63500"/>
                  </a:lnTo>
                  <a:lnTo>
                    <a:pt x="50800" y="63500"/>
                  </a:lnTo>
                  <a:lnTo>
                    <a:pt x="63500" y="76200"/>
                  </a:lnTo>
                  <a:lnTo>
                    <a:pt x="76200" y="88900"/>
                  </a:lnTo>
                  <a:lnTo>
                    <a:pt x="88900" y="88900"/>
                  </a:lnTo>
                  <a:lnTo>
                    <a:pt x="101600" y="101600"/>
                  </a:lnTo>
                  <a:lnTo>
                    <a:pt x="101600" y="114300"/>
                  </a:lnTo>
                  <a:lnTo>
                    <a:pt x="101600" y="114300"/>
                  </a:lnTo>
                  <a:lnTo>
                    <a:pt x="101600" y="127000"/>
                  </a:lnTo>
                  <a:lnTo>
                    <a:pt x="76200" y="152400"/>
                  </a:lnTo>
                  <a:lnTo>
                    <a:pt x="63500" y="152400"/>
                  </a:lnTo>
                  <a:lnTo>
                    <a:pt x="50800" y="152400"/>
                  </a:lnTo>
                  <a:lnTo>
                    <a:pt x="38100" y="152400"/>
                  </a:lnTo>
                  <a:lnTo>
                    <a:pt x="12700" y="152400"/>
                  </a:lnTo>
                  <a:lnTo>
                    <a:pt x="0" y="152400"/>
                  </a:lnTo>
                  <a:lnTo>
                    <a:pt x="12700" y="152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3" name="Freeform 262"/>
            <p:cNvSpPr/>
            <p:nvPr/>
          </p:nvSpPr>
          <p:spPr>
            <a:xfrm>
              <a:off x="4406900" y="4521200"/>
              <a:ext cx="12701" cy="114301"/>
            </a:xfrm>
            <a:custGeom>
              <a:avLst/>
              <a:gdLst/>
              <a:ahLst/>
              <a:cxnLst/>
              <a:rect l="0" t="0" r="0" b="0"/>
              <a:pathLst>
                <a:path w="12701" h="114301">
                  <a:moveTo>
                    <a:pt x="0" y="0"/>
                  </a:moveTo>
                  <a:lnTo>
                    <a:pt x="0" y="12700"/>
                  </a:lnTo>
                  <a:lnTo>
                    <a:pt x="0" y="63500"/>
                  </a:lnTo>
                  <a:lnTo>
                    <a:pt x="0" y="76200"/>
                  </a:lnTo>
                  <a:lnTo>
                    <a:pt x="0" y="101600"/>
                  </a:lnTo>
                  <a:lnTo>
                    <a:pt x="12700" y="101600"/>
                  </a:lnTo>
                  <a:lnTo>
                    <a:pt x="12700" y="114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5" name="Group 264"/>
          <p:cNvGrpSpPr/>
          <p:nvPr/>
        </p:nvGrpSpPr>
        <p:grpSpPr>
          <a:xfrm>
            <a:off x="1574800" y="1866900"/>
            <a:ext cx="2959101" cy="2108201"/>
            <a:chOff x="1574800" y="1866900"/>
            <a:chExt cx="2959101" cy="2108201"/>
          </a:xfrm>
        </p:grpSpPr>
        <p:sp>
          <p:nvSpPr>
            <p:cNvPr id="266" name="Freeform 265"/>
            <p:cNvSpPr/>
            <p:nvPr/>
          </p:nvSpPr>
          <p:spPr>
            <a:xfrm>
              <a:off x="1651000" y="3721100"/>
              <a:ext cx="1041401" cy="254001"/>
            </a:xfrm>
            <a:custGeom>
              <a:avLst/>
              <a:gdLst/>
              <a:ahLst/>
              <a:cxnLst/>
              <a:rect l="0" t="0" r="0" b="0"/>
              <a:pathLst>
                <a:path w="1041401" h="254001">
                  <a:moveTo>
                    <a:pt x="12700" y="25400"/>
                  </a:moveTo>
                  <a:lnTo>
                    <a:pt x="12700" y="25400"/>
                  </a:lnTo>
                  <a:lnTo>
                    <a:pt x="12700" y="38100"/>
                  </a:lnTo>
                  <a:lnTo>
                    <a:pt x="12700" y="76200"/>
                  </a:lnTo>
                  <a:lnTo>
                    <a:pt x="12700" y="88900"/>
                  </a:lnTo>
                  <a:lnTo>
                    <a:pt x="12700" y="114300"/>
                  </a:lnTo>
                  <a:lnTo>
                    <a:pt x="12700" y="114300"/>
                  </a:lnTo>
                  <a:lnTo>
                    <a:pt x="12700" y="139700"/>
                  </a:lnTo>
                  <a:lnTo>
                    <a:pt x="12700" y="152400"/>
                  </a:lnTo>
                  <a:lnTo>
                    <a:pt x="0" y="177800"/>
                  </a:lnTo>
                  <a:lnTo>
                    <a:pt x="0" y="165100"/>
                  </a:lnTo>
                  <a:lnTo>
                    <a:pt x="0" y="177800"/>
                  </a:lnTo>
                  <a:lnTo>
                    <a:pt x="0" y="203200"/>
                  </a:lnTo>
                  <a:lnTo>
                    <a:pt x="12700" y="215900"/>
                  </a:lnTo>
                  <a:lnTo>
                    <a:pt x="0" y="215900"/>
                  </a:lnTo>
                  <a:lnTo>
                    <a:pt x="12700" y="215900"/>
                  </a:lnTo>
                  <a:lnTo>
                    <a:pt x="38100" y="228600"/>
                  </a:lnTo>
                  <a:lnTo>
                    <a:pt x="25400" y="228600"/>
                  </a:lnTo>
                  <a:lnTo>
                    <a:pt x="38100" y="228600"/>
                  </a:lnTo>
                  <a:lnTo>
                    <a:pt x="76200" y="228600"/>
                  </a:lnTo>
                  <a:lnTo>
                    <a:pt x="88900" y="228600"/>
                  </a:lnTo>
                  <a:lnTo>
                    <a:pt x="101600" y="228600"/>
                  </a:lnTo>
                  <a:lnTo>
                    <a:pt x="114300" y="228600"/>
                  </a:lnTo>
                  <a:lnTo>
                    <a:pt x="139700" y="228600"/>
                  </a:lnTo>
                  <a:lnTo>
                    <a:pt x="165100" y="228600"/>
                  </a:lnTo>
                  <a:lnTo>
                    <a:pt x="177800" y="228600"/>
                  </a:lnTo>
                  <a:lnTo>
                    <a:pt x="203200" y="228600"/>
                  </a:lnTo>
                  <a:lnTo>
                    <a:pt x="228600" y="228600"/>
                  </a:lnTo>
                  <a:lnTo>
                    <a:pt x="254000" y="228600"/>
                  </a:lnTo>
                  <a:lnTo>
                    <a:pt x="266700" y="228600"/>
                  </a:lnTo>
                  <a:lnTo>
                    <a:pt x="292100" y="228600"/>
                  </a:lnTo>
                  <a:lnTo>
                    <a:pt x="317500" y="228600"/>
                  </a:lnTo>
                  <a:lnTo>
                    <a:pt x="355600" y="228600"/>
                  </a:lnTo>
                  <a:lnTo>
                    <a:pt x="381000" y="241300"/>
                  </a:lnTo>
                  <a:lnTo>
                    <a:pt x="406400" y="241300"/>
                  </a:lnTo>
                  <a:lnTo>
                    <a:pt x="431800" y="241300"/>
                  </a:lnTo>
                  <a:lnTo>
                    <a:pt x="457200" y="241300"/>
                  </a:lnTo>
                  <a:lnTo>
                    <a:pt x="469900" y="241300"/>
                  </a:lnTo>
                  <a:lnTo>
                    <a:pt x="495300" y="241300"/>
                  </a:lnTo>
                  <a:lnTo>
                    <a:pt x="533400" y="254000"/>
                  </a:lnTo>
                  <a:lnTo>
                    <a:pt x="546100" y="254000"/>
                  </a:lnTo>
                  <a:lnTo>
                    <a:pt x="571500" y="254000"/>
                  </a:lnTo>
                  <a:lnTo>
                    <a:pt x="596900" y="254000"/>
                  </a:lnTo>
                  <a:lnTo>
                    <a:pt x="622300" y="254000"/>
                  </a:lnTo>
                  <a:lnTo>
                    <a:pt x="647700" y="254000"/>
                  </a:lnTo>
                  <a:lnTo>
                    <a:pt x="673100" y="254000"/>
                  </a:lnTo>
                  <a:lnTo>
                    <a:pt x="685800" y="254000"/>
                  </a:lnTo>
                  <a:lnTo>
                    <a:pt x="711200" y="254000"/>
                  </a:lnTo>
                  <a:lnTo>
                    <a:pt x="736600" y="254000"/>
                  </a:lnTo>
                  <a:lnTo>
                    <a:pt x="762000" y="254000"/>
                  </a:lnTo>
                  <a:lnTo>
                    <a:pt x="774700" y="254000"/>
                  </a:lnTo>
                  <a:lnTo>
                    <a:pt x="800100" y="254000"/>
                  </a:lnTo>
                  <a:lnTo>
                    <a:pt x="825500" y="254000"/>
                  </a:lnTo>
                  <a:lnTo>
                    <a:pt x="838200" y="254000"/>
                  </a:lnTo>
                  <a:lnTo>
                    <a:pt x="863600" y="254000"/>
                  </a:lnTo>
                  <a:lnTo>
                    <a:pt x="876300" y="254000"/>
                  </a:lnTo>
                  <a:lnTo>
                    <a:pt x="889000" y="254000"/>
                  </a:lnTo>
                  <a:lnTo>
                    <a:pt x="901700" y="254000"/>
                  </a:lnTo>
                  <a:lnTo>
                    <a:pt x="901700" y="241300"/>
                  </a:lnTo>
                  <a:lnTo>
                    <a:pt x="927100" y="254000"/>
                  </a:lnTo>
                  <a:lnTo>
                    <a:pt x="952500" y="241300"/>
                  </a:lnTo>
                  <a:lnTo>
                    <a:pt x="952500" y="254000"/>
                  </a:lnTo>
                  <a:lnTo>
                    <a:pt x="952500" y="241300"/>
                  </a:lnTo>
                  <a:lnTo>
                    <a:pt x="952500" y="228600"/>
                  </a:lnTo>
                  <a:lnTo>
                    <a:pt x="952500" y="190500"/>
                  </a:lnTo>
                  <a:lnTo>
                    <a:pt x="952500" y="203200"/>
                  </a:lnTo>
                  <a:lnTo>
                    <a:pt x="952500" y="190500"/>
                  </a:lnTo>
                  <a:lnTo>
                    <a:pt x="952500" y="139700"/>
                  </a:lnTo>
                  <a:lnTo>
                    <a:pt x="952500" y="114300"/>
                  </a:lnTo>
                  <a:lnTo>
                    <a:pt x="952500" y="101600"/>
                  </a:lnTo>
                  <a:lnTo>
                    <a:pt x="952500" y="88900"/>
                  </a:lnTo>
                  <a:lnTo>
                    <a:pt x="952500" y="76200"/>
                  </a:lnTo>
                  <a:lnTo>
                    <a:pt x="952500" y="50800"/>
                  </a:lnTo>
                  <a:lnTo>
                    <a:pt x="952500" y="50800"/>
                  </a:lnTo>
                  <a:lnTo>
                    <a:pt x="952500" y="50800"/>
                  </a:lnTo>
                  <a:lnTo>
                    <a:pt x="952500" y="38100"/>
                  </a:lnTo>
                  <a:lnTo>
                    <a:pt x="952500" y="25400"/>
                  </a:lnTo>
                  <a:lnTo>
                    <a:pt x="952500" y="38100"/>
                  </a:lnTo>
                  <a:lnTo>
                    <a:pt x="939800" y="38100"/>
                  </a:lnTo>
                  <a:lnTo>
                    <a:pt x="914400" y="63500"/>
                  </a:lnTo>
                  <a:lnTo>
                    <a:pt x="901700" y="76200"/>
                  </a:lnTo>
                  <a:lnTo>
                    <a:pt x="889000" y="88900"/>
                  </a:lnTo>
                  <a:lnTo>
                    <a:pt x="889000" y="88900"/>
                  </a:lnTo>
                  <a:lnTo>
                    <a:pt x="889000" y="76200"/>
                  </a:lnTo>
                  <a:lnTo>
                    <a:pt x="914400" y="38100"/>
                  </a:lnTo>
                  <a:lnTo>
                    <a:pt x="927100" y="38100"/>
                  </a:lnTo>
                  <a:lnTo>
                    <a:pt x="927100" y="12700"/>
                  </a:lnTo>
                  <a:lnTo>
                    <a:pt x="927100" y="0"/>
                  </a:lnTo>
                  <a:lnTo>
                    <a:pt x="939800" y="0"/>
                  </a:lnTo>
                  <a:lnTo>
                    <a:pt x="952500" y="25400"/>
                  </a:lnTo>
                  <a:lnTo>
                    <a:pt x="977900" y="25400"/>
                  </a:lnTo>
                  <a:lnTo>
                    <a:pt x="977900" y="38100"/>
                  </a:lnTo>
                  <a:lnTo>
                    <a:pt x="990600" y="50800"/>
                  </a:lnTo>
                  <a:lnTo>
                    <a:pt x="1016000" y="50800"/>
                  </a:lnTo>
                  <a:lnTo>
                    <a:pt x="1016000" y="50800"/>
                  </a:lnTo>
                  <a:lnTo>
                    <a:pt x="1028700" y="63500"/>
                  </a:lnTo>
                  <a:lnTo>
                    <a:pt x="1041400" y="63500"/>
                  </a:lnTo>
                  <a:lnTo>
                    <a:pt x="1041400" y="762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7" name="Freeform 266"/>
            <p:cNvSpPr/>
            <p:nvPr/>
          </p:nvSpPr>
          <p:spPr>
            <a:xfrm>
              <a:off x="1574800" y="3721100"/>
              <a:ext cx="190501" cy="101601"/>
            </a:xfrm>
            <a:custGeom>
              <a:avLst/>
              <a:gdLst/>
              <a:ahLst/>
              <a:cxnLst/>
              <a:rect l="0" t="0" r="0" b="0"/>
              <a:pathLst>
                <a:path w="190501" h="101601">
                  <a:moveTo>
                    <a:pt x="114300" y="0"/>
                  </a:moveTo>
                  <a:lnTo>
                    <a:pt x="101600" y="0"/>
                  </a:lnTo>
                  <a:lnTo>
                    <a:pt x="88900" y="25400"/>
                  </a:lnTo>
                  <a:lnTo>
                    <a:pt x="76200" y="25400"/>
                  </a:lnTo>
                  <a:lnTo>
                    <a:pt x="50800" y="50800"/>
                  </a:lnTo>
                  <a:lnTo>
                    <a:pt x="38100" y="63500"/>
                  </a:lnTo>
                  <a:lnTo>
                    <a:pt x="25400" y="76200"/>
                  </a:lnTo>
                  <a:lnTo>
                    <a:pt x="0" y="88900"/>
                  </a:lnTo>
                  <a:lnTo>
                    <a:pt x="12700" y="88900"/>
                  </a:lnTo>
                  <a:lnTo>
                    <a:pt x="12700" y="76200"/>
                  </a:lnTo>
                  <a:lnTo>
                    <a:pt x="25400" y="63500"/>
                  </a:lnTo>
                  <a:lnTo>
                    <a:pt x="76200" y="25400"/>
                  </a:lnTo>
                  <a:lnTo>
                    <a:pt x="88900" y="25400"/>
                  </a:lnTo>
                  <a:lnTo>
                    <a:pt x="101600" y="12700"/>
                  </a:lnTo>
                  <a:lnTo>
                    <a:pt x="114300" y="0"/>
                  </a:lnTo>
                  <a:lnTo>
                    <a:pt x="127000" y="0"/>
                  </a:lnTo>
                  <a:lnTo>
                    <a:pt x="127000" y="0"/>
                  </a:lnTo>
                  <a:lnTo>
                    <a:pt x="127000" y="0"/>
                  </a:lnTo>
                  <a:lnTo>
                    <a:pt x="152400" y="38100"/>
                  </a:lnTo>
                  <a:lnTo>
                    <a:pt x="152400" y="50800"/>
                  </a:lnTo>
                  <a:lnTo>
                    <a:pt x="152400" y="50800"/>
                  </a:lnTo>
                  <a:lnTo>
                    <a:pt x="152400" y="50800"/>
                  </a:lnTo>
                  <a:lnTo>
                    <a:pt x="165100" y="76200"/>
                  </a:lnTo>
                  <a:lnTo>
                    <a:pt x="177800" y="76200"/>
                  </a:lnTo>
                  <a:lnTo>
                    <a:pt x="177800" y="88900"/>
                  </a:lnTo>
                  <a:lnTo>
                    <a:pt x="190500" y="1016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8" name="Freeform 267"/>
            <p:cNvSpPr/>
            <p:nvPr/>
          </p:nvSpPr>
          <p:spPr>
            <a:xfrm>
              <a:off x="4318000" y="1943100"/>
              <a:ext cx="215901" cy="1"/>
            </a:xfrm>
            <a:custGeom>
              <a:avLst/>
              <a:gdLst/>
              <a:ahLst/>
              <a:cxnLst/>
              <a:rect l="0" t="0" r="0" b="0"/>
              <a:pathLst>
                <a:path w="215901" h="1">
                  <a:moveTo>
                    <a:pt x="215900" y="0"/>
                  </a:moveTo>
                  <a:lnTo>
                    <a:pt x="203200" y="0"/>
                  </a:lnTo>
                  <a:lnTo>
                    <a:pt x="177800" y="0"/>
                  </a:lnTo>
                  <a:lnTo>
                    <a:pt x="177800" y="0"/>
                  </a:lnTo>
                  <a:lnTo>
                    <a:pt x="152400" y="0"/>
                  </a:lnTo>
                  <a:lnTo>
                    <a:pt x="139700" y="0"/>
                  </a:lnTo>
                  <a:lnTo>
                    <a:pt x="114300" y="0"/>
                  </a:lnTo>
                  <a:lnTo>
                    <a:pt x="101600" y="0"/>
                  </a:lnTo>
                  <a:lnTo>
                    <a:pt x="88900" y="0"/>
                  </a:lnTo>
                  <a:lnTo>
                    <a:pt x="76200" y="0"/>
                  </a:lnTo>
                  <a:lnTo>
                    <a:pt x="63500" y="0"/>
                  </a:lnTo>
                  <a:lnTo>
                    <a:pt x="38100" y="0"/>
                  </a:lnTo>
                  <a:lnTo>
                    <a:pt x="25400" y="0"/>
                  </a:lnTo>
                  <a:lnTo>
                    <a:pt x="12700" y="0"/>
                  </a:lnTo>
                  <a:lnTo>
                    <a:pt x="0" y="0"/>
                  </a:lnTo>
                  <a:lnTo>
                    <a:pt x="12700" y="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9" name="Freeform 268"/>
            <p:cNvSpPr/>
            <p:nvPr/>
          </p:nvSpPr>
          <p:spPr>
            <a:xfrm>
              <a:off x="4254500" y="1866900"/>
              <a:ext cx="152401" cy="177801"/>
            </a:xfrm>
            <a:custGeom>
              <a:avLst/>
              <a:gdLst/>
              <a:ahLst/>
              <a:cxnLst/>
              <a:rect l="0" t="0" r="0" b="0"/>
              <a:pathLst>
                <a:path w="152401" h="177801">
                  <a:moveTo>
                    <a:pt x="139700" y="0"/>
                  </a:moveTo>
                  <a:lnTo>
                    <a:pt x="152400" y="0"/>
                  </a:lnTo>
                  <a:lnTo>
                    <a:pt x="139700" y="12700"/>
                  </a:lnTo>
                  <a:lnTo>
                    <a:pt x="127000" y="12700"/>
                  </a:lnTo>
                  <a:lnTo>
                    <a:pt x="88900" y="38100"/>
                  </a:lnTo>
                  <a:lnTo>
                    <a:pt x="63500" y="50800"/>
                  </a:lnTo>
                  <a:lnTo>
                    <a:pt x="63500" y="63500"/>
                  </a:lnTo>
                  <a:lnTo>
                    <a:pt x="38100" y="76200"/>
                  </a:lnTo>
                  <a:lnTo>
                    <a:pt x="38100" y="76200"/>
                  </a:lnTo>
                  <a:lnTo>
                    <a:pt x="25400" y="76200"/>
                  </a:lnTo>
                  <a:lnTo>
                    <a:pt x="12700" y="88900"/>
                  </a:lnTo>
                  <a:lnTo>
                    <a:pt x="0" y="88900"/>
                  </a:lnTo>
                  <a:lnTo>
                    <a:pt x="12700" y="88900"/>
                  </a:lnTo>
                  <a:lnTo>
                    <a:pt x="12700" y="101600"/>
                  </a:lnTo>
                  <a:lnTo>
                    <a:pt x="38100" y="114300"/>
                  </a:lnTo>
                  <a:lnTo>
                    <a:pt x="50800" y="127000"/>
                  </a:lnTo>
                  <a:lnTo>
                    <a:pt x="63500" y="139700"/>
                  </a:lnTo>
                  <a:lnTo>
                    <a:pt x="76200" y="139700"/>
                  </a:lnTo>
                  <a:lnTo>
                    <a:pt x="88900" y="139700"/>
                  </a:lnTo>
                  <a:lnTo>
                    <a:pt x="101600" y="152400"/>
                  </a:lnTo>
                  <a:lnTo>
                    <a:pt x="127000" y="165100"/>
                  </a:lnTo>
                  <a:lnTo>
                    <a:pt x="127000" y="165100"/>
                  </a:lnTo>
                  <a:lnTo>
                    <a:pt x="127000" y="1778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6" name="Group 275"/>
          <p:cNvGrpSpPr/>
          <p:nvPr/>
        </p:nvGrpSpPr>
        <p:grpSpPr>
          <a:xfrm>
            <a:off x="1879600" y="914400"/>
            <a:ext cx="4445001" cy="2717801"/>
            <a:chOff x="1879600" y="914400"/>
            <a:chExt cx="4445001" cy="2717801"/>
          </a:xfrm>
        </p:grpSpPr>
        <p:sp>
          <p:nvSpPr>
            <p:cNvPr id="277" name="Freeform 276"/>
            <p:cNvSpPr/>
            <p:nvPr/>
          </p:nvSpPr>
          <p:spPr>
            <a:xfrm>
              <a:off x="5664200" y="1168400"/>
              <a:ext cx="228601" cy="292101"/>
            </a:xfrm>
            <a:custGeom>
              <a:avLst/>
              <a:gdLst/>
              <a:ahLst/>
              <a:cxnLst/>
              <a:rect l="0" t="0" r="0" b="0"/>
              <a:pathLst>
                <a:path w="228601" h="292101">
                  <a:moveTo>
                    <a:pt x="0" y="63500"/>
                  </a:moveTo>
                  <a:lnTo>
                    <a:pt x="12700" y="50800"/>
                  </a:lnTo>
                  <a:lnTo>
                    <a:pt x="12700" y="50800"/>
                  </a:lnTo>
                  <a:lnTo>
                    <a:pt x="63500" y="25400"/>
                  </a:lnTo>
                  <a:lnTo>
                    <a:pt x="101600" y="0"/>
                  </a:lnTo>
                  <a:lnTo>
                    <a:pt x="114300" y="0"/>
                  </a:lnTo>
                  <a:lnTo>
                    <a:pt x="139700" y="0"/>
                  </a:lnTo>
                  <a:lnTo>
                    <a:pt x="152400" y="12700"/>
                  </a:lnTo>
                  <a:lnTo>
                    <a:pt x="152400" y="25400"/>
                  </a:lnTo>
                  <a:lnTo>
                    <a:pt x="152400" y="50800"/>
                  </a:lnTo>
                  <a:lnTo>
                    <a:pt x="152400" y="63500"/>
                  </a:lnTo>
                  <a:lnTo>
                    <a:pt x="139700" y="76200"/>
                  </a:lnTo>
                  <a:lnTo>
                    <a:pt x="127000" y="101600"/>
                  </a:lnTo>
                  <a:lnTo>
                    <a:pt x="114300" y="114300"/>
                  </a:lnTo>
                  <a:lnTo>
                    <a:pt x="101600" y="114300"/>
                  </a:lnTo>
                  <a:lnTo>
                    <a:pt x="101600" y="127000"/>
                  </a:lnTo>
                  <a:lnTo>
                    <a:pt x="101600" y="127000"/>
                  </a:lnTo>
                  <a:lnTo>
                    <a:pt x="114300" y="114300"/>
                  </a:lnTo>
                  <a:lnTo>
                    <a:pt x="165100" y="114300"/>
                  </a:lnTo>
                  <a:lnTo>
                    <a:pt x="190500" y="114300"/>
                  </a:lnTo>
                  <a:lnTo>
                    <a:pt x="203200" y="127000"/>
                  </a:lnTo>
                  <a:lnTo>
                    <a:pt x="215900" y="139700"/>
                  </a:lnTo>
                  <a:lnTo>
                    <a:pt x="215900" y="152400"/>
                  </a:lnTo>
                  <a:lnTo>
                    <a:pt x="228600" y="177800"/>
                  </a:lnTo>
                  <a:lnTo>
                    <a:pt x="228600" y="203200"/>
                  </a:lnTo>
                  <a:lnTo>
                    <a:pt x="228600" y="215900"/>
                  </a:lnTo>
                  <a:lnTo>
                    <a:pt x="215900" y="228600"/>
                  </a:lnTo>
                  <a:lnTo>
                    <a:pt x="215900" y="241300"/>
                  </a:lnTo>
                  <a:lnTo>
                    <a:pt x="190500" y="266700"/>
                  </a:lnTo>
                  <a:lnTo>
                    <a:pt x="190500" y="266700"/>
                  </a:lnTo>
                  <a:lnTo>
                    <a:pt x="165100" y="279400"/>
                  </a:lnTo>
                  <a:lnTo>
                    <a:pt x="152400" y="292100"/>
                  </a:lnTo>
                  <a:lnTo>
                    <a:pt x="127000" y="292100"/>
                  </a:lnTo>
                  <a:lnTo>
                    <a:pt x="101600" y="292100"/>
                  </a:lnTo>
                  <a:lnTo>
                    <a:pt x="101600" y="292100"/>
                  </a:lnTo>
                  <a:lnTo>
                    <a:pt x="76200" y="292100"/>
                  </a:lnTo>
                  <a:lnTo>
                    <a:pt x="76200" y="266700"/>
                  </a:lnTo>
                  <a:lnTo>
                    <a:pt x="76200" y="2667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Freeform 277"/>
            <p:cNvSpPr/>
            <p:nvPr/>
          </p:nvSpPr>
          <p:spPr>
            <a:xfrm>
              <a:off x="5905500" y="1168400"/>
              <a:ext cx="101601" cy="127001"/>
            </a:xfrm>
            <a:custGeom>
              <a:avLst/>
              <a:gdLst/>
              <a:ahLst/>
              <a:cxnLst/>
              <a:rect l="0" t="0" r="0" b="0"/>
              <a:pathLst>
                <a:path w="101601" h="127001">
                  <a:moveTo>
                    <a:pt x="0" y="0"/>
                  </a:moveTo>
                  <a:lnTo>
                    <a:pt x="0" y="12700"/>
                  </a:lnTo>
                  <a:lnTo>
                    <a:pt x="12700" y="50800"/>
                  </a:lnTo>
                  <a:lnTo>
                    <a:pt x="12700" y="76200"/>
                  </a:lnTo>
                  <a:lnTo>
                    <a:pt x="12700" y="101600"/>
                  </a:lnTo>
                  <a:lnTo>
                    <a:pt x="12700" y="114300"/>
                  </a:lnTo>
                  <a:lnTo>
                    <a:pt x="12700" y="127000"/>
                  </a:lnTo>
                  <a:lnTo>
                    <a:pt x="12700" y="76200"/>
                  </a:lnTo>
                  <a:lnTo>
                    <a:pt x="12700" y="63500"/>
                  </a:lnTo>
                  <a:lnTo>
                    <a:pt x="25400" y="50800"/>
                  </a:lnTo>
                  <a:lnTo>
                    <a:pt x="38100" y="25400"/>
                  </a:lnTo>
                  <a:lnTo>
                    <a:pt x="38100" y="12700"/>
                  </a:lnTo>
                  <a:lnTo>
                    <a:pt x="50800" y="0"/>
                  </a:lnTo>
                  <a:lnTo>
                    <a:pt x="63500" y="0"/>
                  </a:lnTo>
                  <a:lnTo>
                    <a:pt x="50800" y="0"/>
                  </a:lnTo>
                  <a:lnTo>
                    <a:pt x="63500" y="0"/>
                  </a:lnTo>
                  <a:lnTo>
                    <a:pt x="88900" y="0"/>
                  </a:lnTo>
                  <a:lnTo>
                    <a:pt x="76200" y="0"/>
                  </a:lnTo>
                  <a:lnTo>
                    <a:pt x="88900" y="0"/>
                  </a:lnTo>
                  <a:lnTo>
                    <a:pt x="101600" y="127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Freeform 278"/>
            <p:cNvSpPr/>
            <p:nvPr/>
          </p:nvSpPr>
          <p:spPr>
            <a:xfrm>
              <a:off x="6019800" y="1041400"/>
              <a:ext cx="101601" cy="254001"/>
            </a:xfrm>
            <a:custGeom>
              <a:avLst/>
              <a:gdLst/>
              <a:ahLst/>
              <a:cxnLst/>
              <a:rect l="0" t="0" r="0" b="0"/>
              <a:pathLst>
                <a:path w="101601" h="254001">
                  <a:moveTo>
                    <a:pt x="88900" y="114300"/>
                  </a:moveTo>
                  <a:lnTo>
                    <a:pt x="76200" y="114300"/>
                  </a:lnTo>
                  <a:lnTo>
                    <a:pt x="38100" y="152400"/>
                  </a:lnTo>
                  <a:lnTo>
                    <a:pt x="12700" y="165100"/>
                  </a:lnTo>
                  <a:lnTo>
                    <a:pt x="12700" y="177800"/>
                  </a:lnTo>
                  <a:lnTo>
                    <a:pt x="0" y="203200"/>
                  </a:lnTo>
                  <a:lnTo>
                    <a:pt x="12700" y="203200"/>
                  </a:lnTo>
                  <a:lnTo>
                    <a:pt x="12700" y="215900"/>
                  </a:lnTo>
                  <a:lnTo>
                    <a:pt x="50800" y="190500"/>
                  </a:lnTo>
                  <a:lnTo>
                    <a:pt x="63500" y="177800"/>
                  </a:lnTo>
                  <a:lnTo>
                    <a:pt x="76200" y="152400"/>
                  </a:lnTo>
                  <a:lnTo>
                    <a:pt x="76200" y="127000"/>
                  </a:lnTo>
                  <a:lnTo>
                    <a:pt x="76200" y="114300"/>
                  </a:lnTo>
                  <a:lnTo>
                    <a:pt x="88900" y="88900"/>
                  </a:lnTo>
                  <a:lnTo>
                    <a:pt x="88900" y="63500"/>
                  </a:lnTo>
                  <a:lnTo>
                    <a:pt x="88900" y="50800"/>
                  </a:lnTo>
                  <a:lnTo>
                    <a:pt x="88900" y="25400"/>
                  </a:lnTo>
                  <a:lnTo>
                    <a:pt x="76200" y="12700"/>
                  </a:lnTo>
                  <a:lnTo>
                    <a:pt x="76200" y="0"/>
                  </a:lnTo>
                  <a:lnTo>
                    <a:pt x="76200" y="12700"/>
                  </a:lnTo>
                  <a:lnTo>
                    <a:pt x="76200" y="63500"/>
                  </a:lnTo>
                  <a:lnTo>
                    <a:pt x="76200" y="101600"/>
                  </a:lnTo>
                  <a:lnTo>
                    <a:pt x="76200" y="114300"/>
                  </a:lnTo>
                  <a:lnTo>
                    <a:pt x="76200" y="152400"/>
                  </a:lnTo>
                  <a:lnTo>
                    <a:pt x="76200" y="177800"/>
                  </a:lnTo>
                  <a:lnTo>
                    <a:pt x="76200" y="190500"/>
                  </a:lnTo>
                  <a:lnTo>
                    <a:pt x="88900" y="203200"/>
                  </a:lnTo>
                  <a:lnTo>
                    <a:pt x="88900" y="228600"/>
                  </a:lnTo>
                  <a:lnTo>
                    <a:pt x="88900" y="215900"/>
                  </a:lnTo>
                  <a:lnTo>
                    <a:pt x="88900" y="228600"/>
                  </a:lnTo>
                  <a:lnTo>
                    <a:pt x="101600" y="241300"/>
                  </a:lnTo>
                  <a:lnTo>
                    <a:pt x="101600" y="2540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0" name="Freeform 279"/>
            <p:cNvSpPr/>
            <p:nvPr/>
          </p:nvSpPr>
          <p:spPr>
            <a:xfrm>
              <a:off x="5549900" y="914400"/>
              <a:ext cx="774701" cy="571501"/>
            </a:xfrm>
            <a:custGeom>
              <a:avLst/>
              <a:gdLst/>
              <a:ahLst/>
              <a:cxnLst/>
              <a:rect l="0" t="0" r="0" b="0"/>
              <a:pathLst>
                <a:path w="774701" h="571501">
                  <a:moveTo>
                    <a:pt x="685800" y="76200"/>
                  </a:moveTo>
                  <a:lnTo>
                    <a:pt x="673100" y="63500"/>
                  </a:lnTo>
                  <a:lnTo>
                    <a:pt x="660400" y="63500"/>
                  </a:lnTo>
                  <a:lnTo>
                    <a:pt x="584200" y="25400"/>
                  </a:lnTo>
                  <a:lnTo>
                    <a:pt x="546100" y="0"/>
                  </a:lnTo>
                  <a:lnTo>
                    <a:pt x="508000" y="0"/>
                  </a:lnTo>
                  <a:lnTo>
                    <a:pt x="457200" y="0"/>
                  </a:lnTo>
                  <a:lnTo>
                    <a:pt x="406400" y="0"/>
                  </a:lnTo>
                  <a:lnTo>
                    <a:pt x="355600" y="12700"/>
                  </a:lnTo>
                  <a:lnTo>
                    <a:pt x="317500" y="25400"/>
                  </a:lnTo>
                  <a:lnTo>
                    <a:pt x="266700" y="38100"/>
                  </a:lnTo>
                  <a:lnTo>
                    <a:pt x="228600" y="63500"/>
                  </a:lnTo>
                  <a:lnTo>
                    <a:pt x="190500" y="76200"/>
                  </a:lnTo>
                  <a:lnTo>
                    <a:pt x="152400" y="101600"/>
                  </a:lnTo>
                  <a:lnTo>
                    <a:pt x="114300" y="139700"/>
                  </a:lnTo>
                  <a:lnTo>
                    <a:pt x="88900" y="177800"/>
                  </a:lnTo>
                  <a:lnTo>
                    <a:pt x="63500" y="215900"/>
                  </a:lnTo>
                  <a:lnTo>
                    <a:pt x="25400" y="254000"/>
                  </a:lnTo>
                  <a:lnTo>
                    <a:pt x="12700" y="304800"/>
                  </a:lnTo>
                  <a:lnTo>
                    <a:pt x="0" y="342900"/>
                  </a:lnTo>
                  <a:lnTo>
                    <a:pt x="0" y="381000"/>
                  </a:lnTo>
                  <a:lnTo>
                    <a:pt x="12700" y="419100"/>
                  </a:lnTo>
                  <a:lnTo>
                    <a:pt x="25400" y="457200"/>
                  </a:lnTo>
                  <a:lnTo>
                    <a:pt x="50800" y="482600"/>
                  </a:lnTo>
                  <a:lnTo>
                    <a:pt x="76200" y="520700"/>
                  </a:lnTo>
                  <a:lnTo>
                    <a:pt x="114300" y="546100"/>
                  </a:lnTo>
                  <a:lnTo>
                    <a:pt x="152400" y="558800"/>
                  </a:lnTo>
                  <a:lnTo>
                    <a:pt x="190500" y="571500"/>
                  </a:lnTo>
                  <a:lnTo>
                    <a:pt x="241300" y="571500"/>
                  </a:lnTo>
                  <a:lnTo>
                    <a:pt x="292100" y="571500"/>
                  </a:lnTo>
                  <a:lnTo>
                    <a:pt x="330200" y="571500"/>
                  </a:lnTo>
                  <a:lnTo>
                    <a:pt x="393700" y="571500"/>
                  </a:lnTo>
                  <a:lnTo>
                    <a:pt x="431800" y="558800"/>
                  </a:lnTo>
                  <a:lnTo>
                    <a:pt x="482600" y="546100"/>
                  </a:lnTo>
                  <a:lnTo>
                    <a:pt x="533400" y="520700"/>
                  </a:lnTo>
                  <a:lnTo>
                    <a:pt x="571500" y="495300"/>
                  </a:lnTo>
                  <a:lnTo>
                    <a:pt x="622300" y="457200"/>
                  </a:lnTo>
                  <a:lnTo>
                    <a:pt x="660400" y="419100"/>
                  </a:lnTo>
                  <a:lnTo>
                    <a:pt x="698500" y="381000"/>
                  </a:lnTo>
                  <a:lnTo>
                    <a:pt x="723900" y="342900"/>
                  </a:lnTo>
                  <a:lnTo>
                    <a:pt x="749300" y="304800"/>
                  </a:lnTo>
                  <a:lnTo>
                    <a:pt x="762000" y="266700"/>
                  </a:lnTo>
                  <a:lnTo>
                    <a:pt x="774700" y="215900"/>
                  </a:lnTo>
                  <a:lnTo>
                    <a:pt x="774700" y="177800"/>
                  </a:lnTo>
                  <a:lnTo>
                    <a:pt x="774700" y="152400"/>
                  </a:lnTo>
                  <a:lnTo>
                    <a:pt x="762000" y="114300"/>
                  </a:lnTo>
                  <a:lnTo>
                    <a:pt x="749300" y="88900"/>
                  </a:lnTo>
                  <a:lnTo>
                    <a:pt x="723900" y="63500"/>
                  </a:lnTo>
                  <a:lnTo>
                    <a:pt x="685800" y="38100"/>
                  </a:lnTo>
                  <a:lnTo>
                    <a:pt x="660400" y="25400"/>
                  </a:lnTo>
                  <a:lnTo>
                    <a:pt x="635000" y="12700"/>
                  </a:lnTo>
                  <a:lnTo>
                    <a:pt x="584200" y="12700"/>
                  </a:lnTo>
                  <a:lnTo>
                    <a:pt x="546100" y="12700"/>
                  </a:lnTo>
                  <a:lnTo>
                    <a:pt x="482600" y="38100"/>
                  </a:lnTo>
                  <a:lnTo>
                    <a:pt x="431800" y="38100"/>
                  </a:lnTo>
                  <a:lnTo>
                    <a:pt x="419100" y="508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1" name="Freeform 280"/>
            <p:cNvSpPr/>
            <p:nvPr/>
          </p:nvSpPr>
          <p:spPr>
            <a:xfrm>
              <a:off x="1892300" y="3619500"/>
              <a:ext cx="165101" cy="12701"/>
            </a:xfrm>
            <a:custGeom>
              <a:avLst/>
              <a:gdLst/>
              <a:ahLst/>
              <a:cxnLst/>
              <a:rect l="0" t="0" r="0" b="0"/>
              <a:pathLst>
                <a:path w="165101" h="12701">
                  <a:moveTo>
                    <a:pt x="0" y="12700"/>
                  </a:moveTo>
                  <a:lnTo>
                    <a:pt x="12700" y="0"/>
                  </a:lnTo>
                  <a:lnTo>
                    <a:pt x="25400" y="0"/>
                  </a:lnTo>
                  <a:lnTo>
                    <a:pt x="38100" y="0"/>
                  </a:lnTo>
                  <a:lnTo>
                    <a:pt x="50800" y="0"/>
                  </a:lnTo>
                  <a:lnTo>
                    <a:pt x="50800" y="0"/>
                  </a:lnTo>
                  <a:lnTo>
                    <a:pt x="63500" y="0"/>
                  </a:lnTo>
                  <a:lnTo>
                    <a:pt x="76200" y="0"/>
                  </a:lnTo>
                  <a:lnTo>
                    <a:pt x="88900" y="0"/>
                  </a:lnTo>
                  <a:lnTo>
                    <a:pt x="114300" y="0"/>
                  </a:lnTo>
                  <a:lnTo>
                    <a:pt x="114300" y="0"/>
                  </a:lnTo>
                  <a:lnTo>
                    <a:pt x="139700" y="0"/>
                  </a:lnTo>
                  <a:lnTo>
                    <a:pt x="127000" y="0"/>
                  </a:lnTo>
                  <a:lnTo>
                    <a:pt x="139700" y="0"/>
                  </a:lnTo>
                  <a:lnTo>
                    <a:pt x="152400" y="0"/>
                  </a:lnTo>
                  <a:lnTo>
                    <a:pt x="152400" y="0"/>
                  </a:lnTo>
                  <a:lnTo>
                    <a:pt x="165100" y="0"/>
                  </a:lnTo>
                </a:path>
              </a:pathLst>
            </a:custGeom>
            <a:ln w="38100" cap="flat" cmpd="sng" algn="ctr">
              <a:solidFill>
                <a:srgbClr val="20202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2" name="Freeform 281"/>
            <p:cNvSpPr/>
            <p:nvPr/>
          </p:nvSpPr>
          <p:spPr>
            <a:xfrm>
              <a:off x="1879600" y="3619500"/>
              <a:ext cx="152401" cy="12701"/>
            </a:xfrm>
            <a:custGeom>
              <a:avLst/>
              <a:gdLst/>
              <a:ahLst/>
              <a:cxnLst/>
              <a:rect l="0" t="0" r="0" b="0"/>
              <a:pathLst>
                <a:path w="152401" h="12701">
                  <a:moveTo>
                    <a:pt x="152400" y="12700"/>
                  </a:moveTo>
                  <a:lnTo>
                    <a:pt x="152400" y="12700"/>
                  </a:lnTo>
                  <a:lnTo>
                    <a:pt x="127000" y="0"/>
                  </a:lnTo>
                  <a:lnTo>
                    <a:pt x="101600" y="0"/>
                  </a:lnTo>
                  <a:lnTo>
                    <a:pt x="76200" y="0"/>
                  </a:lnTo>
                  <a:lnTo>
                    <a:pt x="88900" y="0"/>
                  </a:lnTo>
                  <a:lnTo>
                    <a:pt x="76200" y="0"/>
                  </a:lnTo>
                  <a:lnTo>
                    <a:pt x="63500" y="0"/>
                  </a:lnTo>
                  <a:lnTo>
                    <a:pt x="50800" y="0"/>
                  </a:lnTo>
                  <a:lnTo>
                    <a:pt x="25400" y="0"/>
                  </a:lnTo>
                  <a:lnTo>
                    <a:pt x="12700" y="0"/>
                  </a:lnTo>
                  <a:lnTo>
                    <a:pt x="0" y="0"/>
                  </a:lnTo>
                  <a:lnTo>
                    <a:pt x="12700" y="0"/>
                  </a:lnTo>
                  <a:lnTo>
                    <a:pt x="38100" y="0"/>
                  </a:lnTo>
                  <a:lnTo>
                    <a:pt x="63500" y="0"/>
                  </a:lnTo>
                  <a:lnTo>
                    <a:pt x="50800" y="0"/>
                  </a:lnTo>
                  <a:lnTo>
                    <a:pt x="63500" y="0"/>
                  </a:lnTo>
                  <a:lnTo>
                    <a:pt x="88900" y="0"/>
                  </a:lnTo>
                  <a:lnTo>
                    <a:pt x="101600" y="0"/>
                  </a:lnTo>
                  <a:lnTo>
                    <a:pt x="88900" y="0"/>
                  </a:lnTo>
                  <a:lnTo>
                    <a:pt x="101600" y="0"/>
                  </a:lnTo>
                  <a:lnTo>
                    <a:pt x="127000" y="0"/>
                  </a:lnTo>
                  <a:lnTo>
                    <a:pt x="139700" y="0"/>
                  </a:lnTo>
                </a:path>
              </a:pathLst>
            </a:custGeom>
            <a:ln w="38100" cap="flat" cmpd="sng" algn="ctr">
              <a:solidFill>
                <a:srgbClr val="20202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3313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1721</TotalTime>
  <Words>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Tool-Kit</vt:lpstr>
    </vt:vector>
  </TitlesOfParts>
  <Company>Pleasant Valley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4.1.2</dc:title>
  <dc:creator>Valerie Barber</dc:creator>
  <cp:lastModifiedBy>Debbie Rosenow</cp:lastModifiedBy>
  <cp:revision>38</cp:revision>
  <dcterms:created xsi:type="dcterms:W3CDTF">2016-02-15T22:49:04Z</dcterms:created>
  <dcterms:modified xsi:type="dcterms:W3CDTF">2016-10-26T21:42:08Z</dcterms:modified>
</cp:coreProperties>
</file>